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1" r:id="rId11"/>
    <p:sldId id="269" r:id="rId12"/>
    <p:sldId id="270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47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810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96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585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211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850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783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642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675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8504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756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64280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0983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23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788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5BE18-FFBD-4FA5-AB21-E854AF6A22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3829827-AFBE-461F-A036-6076D2879F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468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F1FBF-1EC2-48D8-B181-B437E8CF5B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761265"/>
            <a:ext cx="7766936" cy="1646302"/>
          </a:xfrm>
        </p:spPr>
        <p:txBody>
          <a:bodyPr/>
          <a:lstStyle/>
          <a:p>
            <a:pPr algn="ctr"/>
            <a:r>
              <a:rPr lang="en-GB" dirty="0"/>
              <a:t>Year 6 </a:t>
            </a:r>
            <a:br>
              <a:rPr lang="en-GB" dirty="0"/>
            </a:br>
            <a:r>
              <a:rPr lang="en-GB" dirty="0"/>
              <a:t>Meet the Teacher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46A87B-9B62-4770-B26D-1E0A8FA67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945" y="2703515"/>
            <a:ext cx="3141179" cy="314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36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4B518E-0388-4F50-A73E-EC43315E3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48" y="215913"/>
            <a:ext cx="11214304" cy="642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99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09F29-C708-4916-8CC0-77386FC7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7200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F0CFF-6FD0-42B0-9264-7B68E2E6E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336242" cy="3880773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/>
              <a:t>Guided Reading – whole class guided reading with focus on oracy</a:t>
            </a:r>
          </a:p>
          <a:p>
            <a:r>
              <a:rPr lang="en-GB" sz="2800" dirty="0"/>
              <a:t>Changing books – in Year 6, it is up to the children to change their books when needed. Many will go onto Free Reading soon.</a:t>
            </a:r>
          </a:p>
          <a:p>
            <a:r>
              <a:rPr lang="en-GB" sz="2800" dirty="0"/>
              <a:t>Children MUST read at least 3x a week at home (ask comprehension too). </a:t>
            </a:r>
          </a:p>
          <a:p>
            <a:r>
              <a:rPr lang="en-GB" sz="2800" dirty="0"/>
              <a:t>Book Bands – as children get older, moving up book bands will become less common. 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237236-D38F-4B5E-8CB0-ECA1E4163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771" y="282259"/>
            <a:ext cx="2419045" cy="164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5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C5F3E7-6F77-4F76-BAEE-B4364E37C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771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444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868DB-F2E8-45C1-AD4E-F0BCEA6E4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/>
              <a:t>Maths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AF5D1-D0A9-4C3F-B6A9-08DFEE37E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White Rose Maths approach – this will be done topic by topic.</a:t>
            </a:r>
          </a:p>
          <a:p>
            <a:r>
              <a:rPr lang="en-GB" sz="2400" dirty="0"/>
              <a:t>Daily flashback four and challenge for all pupils.</a:t>
            </a:r>
          </a:p>
          <a:p>
            <a:r>
              <a:rPr lang="en-GB" sz="2400" dirty="0"/>
              <a:t>Homework books – slightly different this year. Arithmetic based in Year 6 (if we can succeed with this, then your child has a really good chance of passing)</a:t>
            </a:r>
          </a:p>
          <a:p>
            <a:r>
              <a:rPr lang="en-GB" sz="2400" dirty="0"/>
              <a:t>Times Table Rockstars – login in children's reading records – complete this as much as possible. As much practise as possible please.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9C3E00-55FE-4604-BE2A-6067925D7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9986" y="198438"/>
            <a:ext cx="1962152" cy="196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58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195C51-B002-47A1-8A0B-58BC3812D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424" y="332807"/>
            <a:ext cx="9265152" cy="633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136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296D-7E51-47B6-85C1-52FBAD612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/>
              <a:t>English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60ED2-77F9-4187-A092-D30AC1FED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200" dirty="0"/>
              <a:t>All new learning objectives can be found on the National Curriculum website.</a:t>
            </a:r>
          </a:p>
          <a:p>
            <a:r>
              <a:rPr lang="en-GB" sz="3200" dirty="0"/>
              <a:t>Scheme – Literacy Tree </a:t>
            </a:r>
          </a:p>
          <a:p>
            <a:r>
              <a:rPr lang="en-GB" sz="3200" dirty="0"/>
              <a:t>We will teach these objectives throughout the year. </a:t>
            </a:r>
          </a:p>
          <a:p>
            <a:r>
              <a:rPr lang="en-GB" sz="3200" dirty="0"/>
              <a:t>SPaG Starters/Weekly tests</a:t>
            </a:r>
          </a:p>
          <a:p>
            <a:r>
              <a:rPr lang="en-GB" sz="3200" dirty="0"/>
              <a:t>Clamping down on basic punctuation again.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BD0E1E-868D-4E77-B1E8-E9EC5BDB9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9985" y="17464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34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A9BE4-7014-4AB9-9A01-BDD1441A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EE2AE-0298-43F9-AECE-66A5B7683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Weekly spelling sessions using Spelling Seeds– in depth look into that week’s spelling words. </a:t>
            </a:r>
          </a:p>
          <a:p>
            <a:r>
              <a:rPr lang="en-GB" sz="3600" dirty="0"/>
              <a:t>Mini spelling tests every day. </a:t>
            </a:r>
          </a:p>
          <a:p>
            <a:r>
              <a:rPr lang="en-GB" sz="3600" dirty="0"/>
              <a:t>Practise continuously throughout the half term.</a:t>
            </a:r>
          </a:p>
        </p:txBody>
      </p:sp>
    </p:spTree>
    <p:extLst>
      <p:ext uri="{BB962C8B-B14F-4D97-AF65-F5344CB8AC3E}">
        <p14:creationId xmlns:p14="http://schemas.microsoft.com/office/powerpoint/2010/main" val="1161511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54315-8ED9-454A-AED9-34703E650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/>
              <a:t>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CE1BF-BDC4-4001-AC66-7F220D5AE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/>
              <a:t>This year, children will have 2 hours of PE a week. </a:t>
            </a:r>
          </a:p>
          <a:p>
            <a:r>
              <a:rPr lang="en-GB" sz="2800" dirty="0"/>
              <a:t>On LTP on website, it will tell you what your child will be learning each half term. </a:t>
            </a:r>
          </a:p>
          <a:p>
            <a:r>
              <a:rPr lang="en-GB" sz="2800" dirty="0"/>
              <a:t>PE days are Monday and Friday – however, PE kit needs to be in EVERY DAY. </a:t>
            </a:r>
          </a:p>
          <a:p>
            <a:r>
              <a:rPr lang="en-GB" sz="2800" dirty="0"/>
              <a:t>Kit = white t-shirt, navy joggers/shorts, navy hoodie if cold. </a:t>
            </a:r>
          </a:p>
          <a:p>
            <a:r>
              <a:rPr lang="en-GB" sz="2800" dirty="0"/>
              <a:t>Lots of opportunities for competitions/clubs.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A0622-5C74-46A8-BCC0-6EBD5DB05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8995" y="149987"/>
            <a:ext cx="1912936" cy="191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75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0B867-E14A-4E48-9A7A-565C2C621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Foundation Subjects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B08D3-3F10-4473-ABCD-A9BD05D38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We are now using KAPOW for the majority of our Foundation Subjects</a:t>
            </a:r>
          </a:p>
          <a:p>
            <a:r>
              <a:rPr lang="en-GB" sz="3200" dirty="0"/>
              <a:t>Subject experts have created resources to assist with planning for these lessons</a:t>
            </a:r>
          </a:p>
          <a:p>
            <a:r>
              <a:rPr lang="en-GB" sz="3200" dirty="0"/>
              <a:t>Pupil feedback has been positive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E3EA4F-A4FA-4BDF-8747-4A9FF3573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8284" y="189801"/>
            <a:ext cx="1855694" cy="185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700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06584-8C86-49A1-8A95-13D58EC0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2D3DA-D589-413D-B95C-3E8E8345B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4000" dirty="0"/>
              <a:t>Reading x3 a week</a:t>
            </a:r>
          </a:p>
          <a:p>
            <a:r>
              <a:rPr lang="en-GB" sz="4000" dirty="0"/>
              <a:t>Maths homework once a week</a:t>
            </a:r>
          </a:p>
          <a:p>
            <a:r>
              <a:rPr lang="en-GB" sz="4000" dirty="0"/>
              <a:t>Reading homework once a week</a:t>
            </a:r>
          </a:p>
          <a:p>
            <a:r>
              <a:rPr lang="en-GB" sz="4000" dirty="0"/>
              <a:t>Spellings and times tables continuously </a:t>
            </a:r>
          </a:p>
          <a:p>
            <a:r>
              <a:rPr lang="en-GB" sz="4000" dirty="0"/>
              <a:t>Topic homework once a term</a:t>
            </a:r>
          </a:p>
        </p:txBody>
      </p:sp>
    </p:spTree>
    <p:extLst>
      <p:ext uri="{BB962C8B-B14F-4D97-AF65-F5344CB8AC3E}">
        <p14:creationId xmlns:p14="http://schemas.microsoft.com/office/powerpoint/2010/main" val="4077370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03806-FE60-4BFC-937F-245B4FE01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SATs Prep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4835E-2F28-4CE1-BFEC-9DEFF9502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Termly practice tests</a:t>
            </a:r>
          </a:p>
          <a:p>
            <a:r>
              <a:rPr lang="en-GB" sz="3600" dirty="0"/>
              <a:t>Weekly SPaG, reading and maths SAT’s style question mini quizzes.</a:t>
            </a:r>
          </a:p>
          <a:p>
            <a:r>
              <a:rPr lang="en-GB" sz="3600" dirty="0"/>
              <a:t>Test practice will increase as the year goes on. </a:t>
            </a:r>
          </a:p>
        </p:txBody>
      </p:sp>
    </p:spTree>
    <p:extLst>
      <p:ext uri="{BB962C8B-B14F-4D97-AF65-F5344CB8AC3E}">
        <p14:creationId xmlns:p14="http://schemas.microsoft.com/office/powerpoint/2010/main" val="772897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C491-4B98-4942-821F-BC4C00AEF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Behaviour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7D6E5-AB58-4489-B8CB-B871E96A8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543" y="1564242"/>
            <a:ext cx="4265727" cy="4684158"/>
          </a:xfrm>
        </p:spPr>
        <p:txBody>
          <a:bodyPr>
            <a:normAutofit fontScale="70000" lnSpcReduction="20000"/>
          </a:bodyPr>
          <a:lstStyle/>
          <a:p>
            <a:r>
              <a:rPr lang="en-GB" sz="4000" dirty="0"/>
              <a:t>Positivity is key = </a:t>
            </a:r>
          </a:p>
          <a:p>
            <a:r>
              <a:rPr lang="en-GB" sz="4000" dirty="0"/>
              <a:t>Dojo points</a:t>
            </a:r>
          </a:p>
          <a:p>
            <a:r>
              <a:rPr lang="en-GB" sz="4000" dirty="0"/>
              <a:t>Table points</a:t>
            </a:r>
          </a:p>
          <a:p>
            <a:r>
              <a:rPr lang="en-GB" sz="4000" dirty="0"/>
              <a:t>Over and above board</a:t>
            </a:r>
          </a:p>
          <a:p>
            <a:r>
              <a:rPr lang="en-GB" sz="4000" dirty="0"/>
              <a:t>Extra Friday breaktime (marbles) </a:t>
            </a:r>
          </a:p>
          <a:p>
            <a:r>
              <a:rPr lang="en-GB" sz="4000" dirty="0"/>
              <a:t>Celebration assembly certificates</a:t>
            </a:r>
          </a:p>
          <a:p>
            <a:r>
              <a:rPr lang="en-GB" sz="4000" dirty="0"/>
              <a:t>Class Trophy</a:t>
            </a:r>
          </a:p>
          <a:p>
            <a:r>
              <a:rPr lang="en-GB" sz="4000" dirty="0"/>
              <a:t>Mary’s Market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8E2BD1-7B45-4195-BDEA-C90E1AA78EBD}"/>
              </a:ext>
            </a:extLst>
          </p:cNvPr>
          <p:cNvSpPr txBox="1"/>
          <p:nvPr/>
        </p:nvSpPr>
        <p:spPr>
          <a:xfrm>
            <a:off x="5420139" y="1564242"/>
            <a:ext cx="356336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Consequences =</a:t>
            </a:r>
          </a:p>
          <a:p>
            <a:endParaRPr lang="en-GB" sz="2800" dirty="0"/>
          </a:p>
          <a:p>
            <a:r>
              <a:rPr lang="en-GB" sz="2800" dirty="0"/>
              <a:t>Verbal Warning</a:t>
            </a:r>
          </a:p>
          <a:p>
            <a:r>
              <a:rPr lang="en-GB" sz="2800" dirty="0"/>
              <a:t>Verbal Reminder</a:t>
            </a:r>
          </a:p>
          <a:p>
            <a:r>
              <a:rPr lang="en-GB" sz="2800" dirty="0"/>
              <a:t>Reflection Time</a:t>
            </a:r>
          </a:p>
          <a:p>
            <a:r>
              <a:rPr lang="en-GB" sz="2800" dirty="0"/>
              <a:t>Parents</a:t>
            </a:r>
          </a:p>
          <a:p>
            <a:r>
              <a:rPr lang="en-GB" sz="2800" dirty="0"/>
              <a:t>SLT</a:t>
            </a:r>
          </a:p>
        </p:txBody>
      </p:sp>
    </p:spTree>
    <p:extLst>
      <p:ext uri="{BB962C8B-B14F-4D97-AF65-F5344CB8AC3E}">
        <p14:creationId xmlns:p14="http://schemas.microsoft.com/office/powerpoint/2010/main" val="248783830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159</TotalTime>
  <Words>420</Words>
  <Application>Microsoft Office PowerPoint</Application>
  <PresentationFormat>Widescreen</PresentationFormat>
  <Paragraphs>57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Facet</vt:lpstr>
      <vt:lpstr>Year 6  Meet the Teacher</vt:lpstr>
      <vt:lpstr>PowerPoint Presentation</vt:lpstr>
      <vt:lpstr>Reading</vt:lpstr>
      <vt:lpstr>PowerPoint Presentation</vt:lpstr>
      <vt:lpstr>Maths</vt:lpstr>
      <vt:lpstr>PowerPoint Presentation</vt:lpstr>
      <vt:lpstr>English</vt:lpstr>
      <vt:lpstr>Spelling</vt:lpstr>
      <vt:lpstr>PE</vt:lpstr>
      <vt:lpstr>Foundation Subjects</vt:lpstr>
      <vt:lpstr>Homework</vt:lpstr>
      <vt:lpstr>SATs Prep </vt:lpstr>
      <vt:lpstr>Behaviour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5  Open Classrooms</dc:title>
  <dc:creator>Daniel Horne</dc:creator>
  <cp:lastModifiedBy>Daniel Horne</cp:lastModifiedBy>
  <cp:revision>19</cp:revision>
  <dcterms:created xsi:type="dcterms:W3CDTF">2023-09-19T13:32:54Z</dcterms:created>
  <dcterms:modified xsi:type="dcterms:W3CDTF">2026-09-16T16:26:51Z</dcterms:modified>
</cp:coreProperties>
</file>