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6" r:id="rId3"/>
    <p:sldId id="264" r:id="rId4"/>
    <p:sldId id="265" r:id="rId5"/>
    <p:sldId id="259" r:id="rId6"/>
    <p:sldId id="260" r:id="rId7"/>
    <p:sldId id="267" r:id="rId8"/>
    <p:sldId id="262" r:id="rId9"/>
    <p:sldId id="269" r:id="rId10"/>
    <p:sldId id="263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Sunday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22" autoAdjust="0"/>
  </p:normalViewPr>
  <p:slideViewPr>
    <p:cSldViewPr>
      <p:cViewPr varScale="1">
        <p:scale>
          <a:sx n="57" d="100"/>
          <a:sy n="57" d="100"/>
        </p:scale>
        <p:origin x="590" y="1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216333" y="1223706"/>
            <a:ext cx="16042967" cy="3702240"/>
            <a:chOff x="0" y="0"/>
            <a:chExt cx="5242800" cy="1209882"/>
          </a:xfrm>
        </p:grpSpPr>
        <p:sp>
          <p:nvSpPr>
            <p:cNvPr id="9" name="Freeform 9"/>
            <p:cNvSpPr/>
            <p:nvPr/>
          </p:nvSpPr>
          <p:spPr>
            <a:xfrm>
              <a:off x="10160" y="16510"/>
              <a:ext cx="5219940" cy="1181942"/>
            </a:xfrm>
            <a:custGeom>
              <a:avLst/>
              <a:gdLst/>
              <a:ahLst/>
              <a:cxnLst/>
              <a:rect l="l" t="t" r="r" b="b"/>
              <a:pathLst>
                <a:path w="5219940" h="1181942">
                  <a:moveTo>
                    <a:pt x="5219940" y="1181942"/>
                  </a:moveTo>
                  <a:lnTo>
                    <a:pt x="0" y="1174322"/>
                  </a:lnTo>
                  <a:lnTo>
                    <a:pt x="0" y="423155"/>
                  </a:lnTo>
                  <a:lnTo>
                    <a:pt x="17780" y="19050"/>
                  </a:lnTo>
                  <a:lnTo>
                    <a:pt x="2600981" y="0"/>
                  </a:lnTo>
                  <a:lnTo>
                    <a:pt x="5200890" y="5080"/>
                  </a:lnTo>
                  <a:lnTo>
                    <a:pt x="5219940" y="1181942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3810" y="0"/>
              <a:ext cx="5249150" cy="1208612"/>
            </a:xfrm>
            <a:custGeom>
              <a:avLst/>
              <a:gdLst/>
              <a:ahLst/>
              <a:cxnLst/>
              <a:rect l="l" t="t" r="r" b="b"/>
              <a:pathLst>
                <a:path w="5249150" h="1208612">
                  <a:moveTo>
                    <a:pt x="5214860" y="21590"/>
                  </a:moveTo>
                  <a:cubicBezTo>
                    <a:pt x="5216130" y="34290"/>
                    <a:pt x="5216130" y="44450"/>
                    <a:pt x="5217400" y="54610"/>
                  </a:cubicBezTo>
                  <a:cubicBezTo>
                    <a:pt x="5219940" y="81092"/>
                    <a:pt x="5221210" y="105343"/>
                    <a:pt x="5223750" y="128729"/>
                  </a:cubicBezTo>
                  <a:cubicBezTo>
                    <a:pt x="5223750" y="162507"/>
                    <a:pt x="5236450" y="828553"/>
                    <a:pt x="5242800" y="862331"/>
                  </a:cubicBezTo>
                  <a:cubicBezTo>
                    <a:pt x="5249150" y="913433"/>
                    <a:pt x="5245340" y="965400"/>
                    <a:pt x="5245340" y="1016501"/>
                  </a:cubicBezTo>
                  <a:cubicBezTo>
                    <a:pt x="5245340" y="1061539"/>
                    <a:pt x="5246610" y="1103113"/>
                    <a:pt x="5247880" y="1147652"/>
                  </a:cubicBezTo>
                  <a:cubicBezTo>
                    <a:pt x="5247880" y="1169242"/>
                    <a:pt x="5247880" y="1183212"/>
                    <a:pt x="5247880" y="1207342"/>
                  </a:cubicBezTo>
                  <a:cubicBezTo>
                    <a:pt x="5225020" y="1207342"/>
                    <a:pt x="5204700" y="1208612"/>
                    <a:pt x="5172915" y="1207342"/>
                  </a:cubicBezTo>
                  <a:cubicBezTo>
                    <a:pt x="4908158" y="1202262"/>
                    <a:pt x="4639327" y="1208612"/>
                    <a:pt x="4374570" y="1203532"/>
                  </a:cubicBezTo>
                  <a:cubicBezTo>
                    <a:pt x="4215715" y="1199722"/>
                    <a:pt x="4060934" y="1202262"/>
                    <a:pt x="3902079" y="1199722"/>
                  </a:cubicBezTo>
                  <a:cubicBezTo>
                    <a:pt x="3828762" y="1198452"/>
                    <a:pt x="3755444" y="1197182"/>
                    <a:pt x="3682127" y="1195912"/>
                  </a:cubicBezTo>
                  <a:cubicBezTo>
                    <a:pt x="3637322" y="1195912"/>
                    <a:pt x="3596590" y="1197182"/>
                    <a:pt x="3551785" y="1197182"/>
                  </a:cubicBezTo>
                  <a:cubicBezTo>
                    <a:pt x="3437735" y="1195912"/>
                    <a:pt x="3124099" y="1197182"/>
                    <a:pt x="3010050" y="1195912"/>
                  </a:cubicBezTo>
                  <a:cubicBezTo>
                    <a:pt x="2928586" y="1194642"/>
                    <a:pt x="1299310" y="1203532"/>
                    <a:pt x="1217846" y="1202262"/>
                  </a:cubicBezTo>
                  <a:cubicBezTo>
                    <a:pt x="1197480" y="1202262"/>
                    <a:pt x="1173041" y="1203532"/>
                    <a:pt x="1152675" y="1203532"/>
                  </a:cubicBezTo>
                  <a:cubicBezTo>
                    <a:pt x="1103796" y="1203532"/>
                    <a:pt x="1058991" y="1204802"/>
                    <a:pt x="1010113" y="1204802"/>
                  </a:cubicBezTo>
                  <a:cubicBezTo>
                    <a:pt x="887917" y="1204802"/>
                    <a:pt x="769794" y="1203532"/>
                    <a:pt x="647599" y="1202262"/>
                  </a:cubicBezTo>
                  <a:cubicBezTo>
                    <a:pt x="574281" y="1200992"/>
                    <a:pt x="500964" y="1199722"/>
                    <a:pt x="431720" y="1198452"/>
                  </a:cubicBezTo>
                  <a:cubicBezTo>
                    <a:pt x="301377" y="1197182"/>
                    <a:pt x="171035" y="1195912"/>
                    <a:pt x="48260" y="1195912"/>
                  </a:cubicBezTo>
                  <a:cubicBezTo>
                    <a:pt x="38100" y="1195912"/>
                    <a:pt x="29210" y="1195912"/>
                    <a:pt x="19050" y="1194642"/>
                  </a:cubicBezTo>
                  <a:cubicBezTo>
                    <a:pt x="10160" y="1193372"/>
                    <a:pt x="5080" y="1187022"/>
                    <a:pt x="7620" y="1178132"/>
                  </a:cubicBezTo>
                  <a:cubicBezTo>
                    <a:pt x="16510" y="1146419"/>
                    <a:pt x="12700" y="1124766"/>
                    <a:pt x="11430" y="1102246"/>
                  </a:cubicBezTo>
                  <a:cubicBezTo>
                    <a:pt x="10160" y="1056342"/>
                    <a:pt x="6350" y="1011304"/>
                    <a:pt x="7620" y="965400"/>
                  </a:cubicBezTo>
                  <a:cubicBezTo>
                    <a:pt x="5080" y="908236"/>
                    <a:pt x="0" y="200616"/>
                    <a:pt x="7620" y="142587"/>
                  </a:cubicBezTo>
                  <a:cubicBezTo>
                    <a:pt x="8890" y="131327"/>
                    <a:pt x="7620" y="119201"/>
                    <a:pt x="8890" y="107942"/>
                  </a:cubicBezTo>
                  <a:cubicBezTo>
                    <a:pt x="10160" y="89753"/>
                    <a:pt x="12700" y="6983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206" y="30480"/>
                    <a:pt x="134377" y="29210"/>
                  </a:cubicBezTo>
                  <a:cubicBezTo>
                    <a:pt x="244353" y="25400"/>
                    <a:pt x="354329" y="22860"/>
                    <a:pt x="468378" y="20320"/>
                  </a:cubicBezTo>
                  <a:cubicBezTo>
                    <a:pt x="545769" y="17780"/>
                    <a:pt x="623160" y="16510"/>
                    <a:pt x="696477" y="13970"/>
                  </a:cubicBezTo>
                  <a:cubicBezTo>
                    <a:pt x="769795" y="11430"/>
                    <a:pt x="847185" y="8890"/>
                    <a:pt x="920503" y="8890"/>
                  </a:cubicBezTo>
                  <a:cubicBezTo>
                    <a:pt x="1001967" y="7620"/>
                    <a:pt x="1083430" y="10160"/>
                    <a:pt x="1164894" y="8890"/>
                  </a:cubicBezTo>
                  <a:cubicBezTo>
                    <a:pt x="1266724" y="8890"/>
                    <a:pt x="3111880" y="6350"/>
                    <a:pt x="3213710" y="5080"/>
                  </a:cubicBezTo>
                  <a:cubicBezTo>
                    <a:pt x="3311466" y="3810"/>
                    <a:pt x="3409223" y="2540"/>
                    <a:pt x="3511053" y="2540"/>
                  </a:cubicBezTo>
                  <a:cubicBezTo>
                    <a:pt x="3678054" y="1270"/>
                    <a:pt x="3840981" y="0"/>
                    <a:pt x="4007982" y="0"/>
                  </a:cubicBezTo>
                  <a:cubicBezTo>
                    <a:pt x="4077226" y="0"/>
                    <a:pt x="4150544" y="2540"/>
                    <a:pt x="4219788" y="2540"/>
                  </a:cubicBezTo>
                  <a:cubicBezTo>
                    <a:pt x="4411228" y="3810"/>
                    <a:pt x="4606741" y="5080"/>
                    <a:pt x="4798181" y="7620"/>
                  </a:cubicBezTo>
                  <a:cubicBezTo>
                    <a:pt x="4900011" y="8890"/>
                    <a:pt x="5001841" y="12700"/>
                    <a:pt x="5103671" y="16510"/>
                  </a:cubicBezTo>
                  <a:cubicBezTo>
                    <a:pt x="5128110" y="16510"/>
                    <a:pt x="5152549" y="16510"/>
                    <a:pt x="5172915" y="16510"/>
                  </a:cubicBezTo>
                  <a:cubicBezTo>
                    <a:pt x="5195810" y="17780"/>
                    <a:pt x="5204700" y="20320"/>
                    <a:pt x="5214860" y="21590"/>
                  </a:cubicBezTo>
                  <a:moveTo>
                    <a:pt x="5225020" y="1190832"/>
                  </a:moveTo>
                  <a:cubicBezTo>
                    <a:pt x="5226290" y="1174322"/>
                    <a:pt x="5227560" y="1161622"/>
                    <a:pt x="5227560" y="1148922"/>
                  </a:cubicBezTo>
                  <a:cubicBezTo>
                    <a:pt x="5226290" y="1098782"/>
                    <a:pt x="5225020" y="1052878"/>
                    <a:pt x="5225020" y="1003509"/>
                  </a:cubicBezTo>
                  <a:cubicBezTo>
                    <a:pt x="5225020" y="980990"/>
                    <a:pt x="5227560" y="958471"/>
                    <a:pt x="5226290" y="935952"/>
                  </a:cubicBezTo>
                  <a:cubicBezTo>
                    <a:pt x="5226290" y="915165"/>
                    <a:pt x="5225020" y="893512"/>
                    <a:pt x="5223750" y="872725"/>
                  </a:cubicBezTo>
                  <a:cubicBezTo>
                    <a:pt x="5218670" y="840679"/>
                    <a:pt x="5207240" y="177231"/>
                    <a:pt x="5207240" y="145185"/>
                  </a:cubicBezTo>
                  <a:cubicBezTo>
                    <a:pt x="5204700" y="118335"/>
                    <a:pt x="5202160" y="90619"/>
                    <a:pt x="5199620" y="63500"/>
                  </a:cubicBezTo>
                  <a:cubicBezTo>
                    <a:pt x="5198350" y="44450"/>
                    <a:pt x="5197080" y="43180"/>
                    <a:pt x="5160696" y="41910"/>
                  </a:cubicBezTo>
                  <a:cubicBezTo>
                    <a:pt x="5148476" y="41910"/>
                    <a:pt x="5140330" y="41910"/>
                    <a:pt x="5128110" y="40640"/>
                  </a:cubicBezTo>
                  <a:cubicBezTo>
                    <a:pt x="5026281" y="36830"/>
                    <a:pt x="4920377" y="31750"/>
                    <a:pt x="4818548" y="30480"/>
                  </a:cubicBezTo>
                  <a:cubicBezTo>
                    <a:pt x="4570083" y="26670"/>
                    <a:pt x="4317545" y="25400"/>
                    <a:pt x="4069080" y="22860"/>
                  </a:cubicBezTo>
                  <a:cubicBezTo>
                    <a:pt x="4032421" y="22860"/>
                    <a:pt x="3991689" y="22860"/>
                    <a:pt x="3955031" y="22860"/>
                  </a:cubicBezTo>
                  <a:cubicBezTo>
                    <a:pt x="3893933" y="22860"/>
                    <a:pt x="3832835" y="22860"/>
                    <a:pt x="3775810" y="22860"/>
                  </a:cubicBezTo>
                  <a:cubicBezTo>
                    <a:pt x="3645468" y="22860"/>
                    <a:pt x="3515126" y="22860"/>
                    <a:pt x="3388857" y="24130"/>
                  </a:cubicBezTo>
                  <a:cubicBezTo>
                    <a:pt x="3278881" y="25400"/>
                    <a:pt x="1425578" y="29210"/>
                    <a:pt x="1315602" y="29210"/>
                  </a:cubicBezTo>
                  <a:cubicBezTo>
                    <a:pt x="1136382" y="29210"/>
                    <a:pt x="957161" y="26670"/>
                    <a:pt x="777941" y="33020"/>
                  </a:cubicBezTo>
                  <a:cubicBezTo>
                    <a:pt x="684258" y="36830"/>
                    <a:pt x="594647" y="36830"/>
                    <a:pt x="505037" y="38100"/>
                  </a:cubicBezTo>
                  <a:cubicBezTo>
                    <a:pt x="350256" y="41910"/>
                    <a:pt x="195475" y="45720"/>
                    <a:pt x="49530" y="50800"/>
                  </a:cubicBezTo>
                  <a:cubicBezTo>
                    <a:pt x="36830" y="50800"/>
                    <a:pt x="34290" y="53340"/>
                    <a:pt x="33020" y="67234"/>
                  </a:cubicBezTo>
                  <a:cubicBezTo>
                    <a:pt x="31750" y="82824"/>
                    <a:pt x="31750" y="98414"/>
                    <a:pt x="30480" y="114005"/>
                  </a:cubicBezTo>
                  <a:cubicBezTo>
                    <a:pt x="29210" y="139988"/>
                    <a:pt x="26670" y="165106"/>
                    <a:pt x="25400" y="191089"/>
                  </a:cubicBezTo>
                  <a:cubicBezTo>
                    <a:pt x="20320" y="218805"/>
                    <a:pt x="26670" y="896110"/>
                    <a:pt x="29210" y="923826"/>
                  </a:cubicBezTo>
                  <a:cubicBezTo>
                    <a:pt x="29210" y="953274"/>
                    <a:pt x="29210" y="983588"/>
                    <a:pt x="30480" y="1013036"/>
                  </a:cubicBezTo>
                  <a:cubicBezTo>
                    <a:pt x="30480" y="1034689"/>
                    <a:pt x="33020" y="1056342"/>
                    <a:pt x="33020" y="1077995"/>
                  </a:cubicBezTo>
                  <a:cubicBezTo>
                    <a:pt x="33020" y="1101380"/>
                    <a:pt x="33020" y="1124766"/>
                    <a:pt x="31750" y="1148922"/>
                  </a:cubicBezTo>
                  <a:cubicBezTo>
                    <a:pt x="31750" y="1152732"/>
                    <a:pt x="31750" y="1155272"/>
                    <a:pt x="31750" y="1159082"/>
                  </a:cubicBezTo>
                  <a:cubicBezTo>
                    <a:pt x="31750" y="1169242"/>
                    <a:pt x="35560" y="1173052"/>
                    <a:pt x="44450" y="1173052"/>
                  </a:cubicBezTo>
                  <a:cubicBezTo>
                    <a:pt x="77352" y="1173052"/>
                    <a:pt x="134377" y="1174322"/>
                    <a:pt x="187328" y="1174322"/>
                  </a:cubicBezTo>
                  <a:cubicBezTo>
                    <a:pt x="264719" y="1174322"/>
                    <a:pt x="346183" y="1171782"/>
                    <a:pt x="423573" y="1174322"/>
                  </a:cubicBezTo>
                  <a:cubicBezTo>
                    <a:pt x="549842" y="1178132"/>
                    <a:pt x="676111" y="1180672"/>
                    <a:pt x="802380" y="1179402"/>
                  </a:cubicBezTo>
                  <a:cubicBezTo>
                    <a:pt x="883844" y="1178132"/>
                    <a:pt x="961235" y="1180672"/>
                    <a:pt x="1042698" y="1180672"/>
                  </a:cubicBezTo>
                  <a:cubicBezTo>
                    <a:pt x="1160821" y="1180672"/>
                    <a:pt x="1278944" y="1179402"/>
                    <a:pt x="1397066" y="1180672"/>
                  </a:cubicBezTo>
                  <a:cubicBezTo>
                    <a:pt x="1572213" y="1181942"/>
                    <a:pt x="3494760" y="1171782"/>
                    <a:pt x="3673981" y="1174322"/>
                  </a:cubicBezTo>
                  <a:cubicBezTo>
                    <a:pt x="3751371" y="1175592"/>
                    <a:pt x="3828762" y="1176862"/>
                    <a:pt x="3902079" y="1176862"/>
                  </a:cubicBezTo>
                  <a:cubicBezTo>
                    <a:pt x="4036495" y="1179402"/>
                    <a:pt x="4166837" y="1175592"/>
                    <a:pt x="4301252" y="1179402"/>
                  </a:cubicBezTo>
                  <a:cubicBezTo>
                    <a:pt x="4411228" y="1181942"/>
                    <a:pt x="4521204" y="1181942"/>
                    <a:pt x="4631181" y="1184482"/>
                  </a:cubicBezTo>
                  <a:cubicBezTo>
                    <a:pt x="4794108" y="1188292"/>
                    <a:pt x="4957036" y="1190832"/>
                    <a:pt x="5119964" y="1192102"/>
                  </a:cubicBezTo>
                  <a:cubicBezTo>
                    <a:pt x="5181061" y="1192102"/>
                    <a:pt x="5204700" y="1190832"/>
                    <a:pt x="5225020" y="1190832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5717233" y="-291933"/>
            <a:ext cx="2411203" cy="4893586"/>
          </a:xfrm>
          <a:custGeom>
            <a:avLst/>
            <a:gdLst/>
            <a:ahLst/>
            <a:cxnLst/>
            <a:rect l="l" t="t" r="r" b="b"/>
            <a:pathLst>
              <a:path w="2411203" h="4893586">
                <a:moveTo>
                  <a:pt x="0" y="0"/>
                </a:moveTo>
                <a:lnTo>
                  <a:pt x="2411204" y="0"/>
                </a:lnTo>
                <a:lnTo>
                  <a:pt x="2411204" y="4893586"/>
                </a:lnTo>
                <a:lnTo>
                  <a:pt x="0" y="48935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1363631" y="1907210"/>
            <a:ext cx="12811536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dirty="0">
                <a:solidFill>
                  <a:srgbClr val="000000"/>
                </a:solidFill>
                <a:latin typeface="Sunday"/>
              </a:rPr>
              <a:t>Welcome to y1!</a:t>
            </a:r>
          </a:p>
        </p:txBody>
      </p:sp>
      <p:sp>
        <p:nvSpPr>
          <p:cNvPr id="13" name="Freeform 13"/>
          <p:cNvSpPr/>
          <p:nvPr/>
        </p:nvSpPr>
        <p:spPr>
          <a:xfrm>
            <a:off x="14175167" y="0"/>
            <a:ext cx="1820224" cy="3070930"/>
          </a:xfrm>
          <a:custGeom>
            <a:avLst/>
            <a:gdLst/>
            <a:ahLst/>
            <a:cxnLst/>
            <a:rect l="l" t="t" r="r" b="b"/>
            <a:pathLst>
              <a:path w="1820224" h="3070930">
                <a:moveTo>
                  <a:pt x="0" y="0"/>
                </a:moveTo>
                <a:lnTo>
                  <a:pt x="1820223" y="0"/>
                </a:lnTo>
                <a:lnTo>
                  <a:pt x="1820223" y="3070930"/>
                </a:lnTo>
                <a:lnTo>
                  <a:pt x="0" y="30709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4" name="Group 14"/>
          <p:cNvGrpSpPr/>
          <p:nvPr/>
        </p:nvGrpSpPr>
        <p:grpSpPr>
          <a:xfrm>
            <a:off x="1190083" y="5234636"/>
            <a:ext cx="16062398" cy="4222902"/>
            <a:chOff x="0" y="0"/>
            <a:chExt cx="2553803" cy="1453283"/>
          </a:xfrm>
        </p:grpSpPr>
        <p:sp>
          <p:nvSpPr>
            <p:cNvPr id="15" name="Freeform 15"/>
            <p:cNvSpPr/>
            <p:nvPr/>
          </p:nvSpPr>
          <p:spPr>
            <a:xfrm>
              <a:off x="10160" y="16510"/>
              <a:ext cx="2530943" cy="1425343"/>
            </a:xfrm>
            <a:custGeom>
              <a:avLst/>
              <a:gdLst/>
              <a:ahLst/>
              <a:cxnLst/>
              <a:rect l="l" t="t" r="r" b="b"/>
              <a:pathLst>
                <a:path w="2530943" h="1425343">
                  <a:moveTo>
                    <a:pt x="2530943" y="1425343"/>
                  </a:moveTo>
                  <a:lnTo>
                    <a:pt x="0" y="1417723"/>
                  </a:lnTo>
                  <a:lnTo>
                    <a:pt x="0" y="507573"/>
                  </a:lnTo>
                  <a:lnTo>
                    <a:pt x="17780" y="19050"/>
                  </a:lnTo>
                  <a:lnTo>
                    <a:pt x="1259939" y="0"/>
                  </a:lnTo>
                  <a:lnTo>
                    <a:pt x="2511893" y="5080"/>
                  </a:lnTo>
                  <a:lnTo>
                    <a:pt x="2530943" y="1425343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-3810" y="0"/>
              <a:ext cx="2560153" cy="1452013"/>
            </a:xfrm>
            <a:custGeom>
              <a:avLst/>
              <a:gdLst/>
              <a:ahLst/>
              <a:cxnLst/>
              <a:rect l="l" t="t" r="r" b="b"/>
              <a:pathLst>
                <a:path w="2560153" h="1452013">
                  <a:moveTo>
                    <a:pt x="2525863" y="21590"/>
                  </a:moveTo>
                  <a:cubicBezTo>
                    <a:pt x="2527133" y="34290"/>
                    <a:pt x="2527133" y="44450"/>
                    <a:pt x="2528403" y="54610"/>
                  </a:cubicBezTo>
                  <a:cubicBezTo>
                    <a:pt x="2530943" y="84858"/>
                    <a:pt x="2532213" y="114564"/>
                    <a:pt x="2534753" y="143209"/>
                  </a:cubicBezTo>
                  <a:cubicBezTo>
                    <a:pt x="2534753" y="184586"/>
                    <a:pt x="2547453" y="1000441"/>
                    <a:pt x="2553803" y="1041817"/>
                  </a:cubicBezTo>
                  <a:cubicBezTo>
                    <a:pt x="2560153" y="1104412"/>
                    <a:pt x="2556343" y="1168068"/>
                    <a:pt x="2556343" y="1230662"/>
                  </a:cubicBezTo>
                  <a:cubicBezTo>
                    <a:pt x="2556343" y="1285831"/>
                    <a:pt x="2557613" y="1336755"/>
                    <a:pt x="2558883" y="1391053"/>
                  </a:cubicBezTo>
                  <a:cubicBezTo>
                    <a:pt x="2558883" y="1412643"/>
                    <a:pt x="2558883" y="1426613"/>
                    <a:pt x="2558883" y="1450743"/>
                  </a:cubicBezTo>
                  <a:cubicBezTo>
                    <a:pt x="2536023" y="1450743"/>
                    <a:pt x="2515703" y="1452013"/>
                    <a:pt x="2492640" y="1450743"/>
                  </a:cubicBezTo>
                  <a:cubicBezTo>
                    <a:pt x="2366498" y="1445663"/>
                    <a:pt x="2238414" y="1452013"/>
                    <a:pt x="2112272" y="1446933"/>
                  </a:cubicBezTo>
                  <a:cubicBezTo>
                    <a:pt x="2036586" y="1443123"/>
                    <a:pt x="1962842" y="1445663"/>
                    <a:pt x="1887156" y="1443123"/>
                  </a:cubicBezTo>
                  <a:cubicBezTo>
                    <a:pt x="1852224" y="1441853"/>
                    <a:pt x="1817293" y="1440583"/>
                    <a:pt x="1782361" y="1439313"/>
                  </a:cubicBezTo>
                  <a:cubicBezTo>
                    <a:pt x="1761013" y="1439313"/>
                    <a:pt x="1741607" y="1440583"/>
                    <a:pt x="1720260" y="1440583"/>
                  </a:cubicBezTo>
                  <a:cubicBezTo>
                    <a:pt x="1665921" y="1439313"/>
                    <a:pt x="1516491" y="1440583"/>
                    <a:pt x="1462153" y="1439313"/>
                  </a:cubicBezTo>
                  <a:cubicBezTo>
                    <a:pt x="1423340" y="1438043"/>
                    <a:pt x="647078" y="1446933"/>
                    <a:pt x="608265" y="1445663"/>
                  </a:cubicBezTo>
                  <a:cubicBezTo>
                    <a:pt x="598562" y="1445663"/>
                    <a:pt x="586918" y="1446933"/>
                    <a:pt x="577214" y="1446933"/>
                  </a:cubicBezTo>
                  <a:cubicBezTo>
                    <a:pt x="553927" y="1446933"/>
                    <a:pt x="532579" y="1448203"/>
                    <a:pt x="509292" y="1448203"/>
                  </a:cubicBezTo>
                  <a:cubicBezTo>
                    <a:pt x="451072" y="1448203"/>
                    <a:pt x="394793" y="1446933"/>
                    <a:pt x="336573" y="1445663"/>
                  </a:cubicBezTo>
                  <a:cubicBezTo>
                    <a:pt x="301642" y="1444393"/>
                    <a:pt x="266710" y="1443123"/>
                    <a:pt x="233719" y="1441853"/>
                  </a:cubicBezTo>
                  <a:cubicBezTo>
                    <a:pt x="171618" y="1440583"/>
                    <a:pt x="109517" y="1439313"/>
                    <a:pt x="48260" y="1439313"/>
                  </a:cubicBezTo>
                  <a:cubicBezTo>
                    <a:pt x="38100" y="1439313"/>
                    <a:pt x="29210" y="1439313"/>
                    <a:pt x="19050" y="1438043"/>
                  </a:cubicBezTo>
                  <a:cubicBezTo>
                    <a:pt x="10160" y="1436773"/>
                    <a:pt x="5080" y="1430423"/>
                    <a:pt x="7620" y="1421533"/>
                  </a:cubicBezTo>
                  <a:cubicBezTo>
                    <a:pt x="16510" y="1389802"/>
                    <a:pt x="12700" y="1363279"/>
                    <a:pt x="11430" y="1335694"/>
                  </a:cubicBezTo>
                  <a:cubicBezTo>
                    <a:pt x="10160" y="1279465"/>
                    <a:pt x="6350" y="1224297"/>
                    <a:pt x="7620" y="1168068"/>
                  </a:cubicBezTo>
                  <a:cubicBezTo>
                    <a:pt x="5080" y="1098046"/>
                    <a:pt x="0" y="231266"/>
                    <a:pt x="7620" y="160184"/>
                  </a:cubicBezTo>
                  <a:cubicBezTo>
                    <a:pt x="8890" y="146392"/>
                    <a:pt x="7620" y="131539"/>
                    <a:pt x="8890" y="117747"/>
                  </a:cubicBezTo>
                  <a:cubicBezTo>
                    <a:pt x="10160" y="95468"/>
                    <a:pt x="12700" y="71066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1000" y="30480"/>
                    <a:pt x="92051" y="29210"/>
                  </a:cubicBezTo>
                  <a:cubicBezTo>
                    <a:pt x="144449" y="25400"/>
                    <a:pt x="196846" y="22860"/>
                    <a:pt x="251185" y="20320"/>
                  </a:cubicBezTo>
                  <a:cubicBezTo>
                    <a:pt x="288057" y="17780"/>
                    <a:pt x="324929" y="16510"/>
                    <a:pt x="359861" y="13970"/>
                  </a:cubicBezTo>
                  <a:cubicBezTo>
                    <a:pt x="394793" y="11430"/>
                    <a:pt x="431665" y="8890"/>
                    <a:pt x="466597" y="8890"/>
                  </a:cubicBezTo>
                  <a:cubicBezTo>
                    <a:pt x="505410" y="7620"/>
                    <a:pt x="544223" y="10160"/>
                    <a:pt x="583036" y="8890"/>
                  </a:cubicBezTo>
                  <a:cubicBezTo>
                    <a:pt x="631553" y="8890"/>
                    <a:pt x="1510669" y="6350"/>
                    <a:pt x="1559185" y="5080"/>
                  </a:cubicBezTo>
                  <a:cubicBezTo>
                    <a:pt x="1605761" y="3810"/>
                    <a:pt x="1652337" y="2540"/>
                    <a:pt x="1700853" y="2540"/>
                  </a:cubicBezTo>
                  <a:cubicBezTo>
                    <a:pt x="1780420" y="1270"/>
                    <a:pt x="1858046" y="0"/>
                    <a:pt x="1937613" y="0"/>
                  </a:cubicBezTo>
                  <a:cubicBezTo>
                    <a:pt x="1970604" y="0"/>
                    <a:pt x="2005536" y="2540"/>
                    <a:pt x="2038527" y="2540"/>
                  </a:cubicBezTo>
                  <a:cubicBezTo>
                    <a:pt x="2129738" y="3810"/>
                    <a:pt x="2222889" y="5080"/>
                    <a:pt x="2314100" y="7620"/>
                  </a:cubicBezTo>
                  <a:cubicBezTo>
                    <a:pt x="2362616" y="8890"/>
                    <a:pt x="2411133" y="12700"/>
                    <a:pt x="2459649" y="16510"/>
                  </a:cubicBezTo>
                  <a:cubicBezTo>
                    <a:pt x="2471293" y="16510"/>
                    <a:pt x="2482937" y="16510"/>
                    <a:pt x="2492640" y="16510"/>
                  </a:cubicBezTo>
                  <a:cubicBezTo>
                    <a:pt x="2506813" y="17780"/>
                    <a:pt x="2515703" y="20320"/>
                    <a:pt x="2525863" y="21590"/>
                  </a:cubicBezTo>
                  <a:moveTo>
                    <a:pt x="2536023" y="1434233"/>
                  </a:moveTo>
                  <a:cubicBezTo>
                    <a:pt x="2537293" y="1417723"/>
                    <a:pt x="2538563" y="1405023"/>
                    <a:pt x="2538563" y="1392323"/>
                  </a:cubicBezTo>
                  <a:cubicBezTo>
                    <a:pt x="2537293" y="1331451"/>
                    <a:pt x="2536023" y="1275222"/>
                    <a:pt x="2536023" y="1214749"/>
                  </a:cubicBezTo>
                  <a:cubicBezTo>
                    <a:pt x="2536023" y="1187164"/>
                    <a:pt x="2538563" y="1159580"/>
                    <a:pt x="2537293" y="1131996"/>
                  </a:cubicBezTo>
                  <a:cubicBezTo>
                    <a:pt x="2537293" y="1106534"/>
                    <a:pt x="2536023" y="1080010"/>
                    <a:pt x="2534753" y="1054548"/>
                  </a:cubicBezTo>
                  <a:cubicBezTo>
                    <a:pt x="2529673" y="1015294"/>
                    <a:pt x="2518243" y="202621"/>
                    <a:pt x="2518243" y="163367"/>
                  </a:cubicBezTo>
                  <a:cubicBezTo>
                    <a:pt x="2515703" y="130478"/>
                    <a:pt x="2513163" y="96528"/>
                    <a:pt x="2510623" y="63500"/>
                  </a:cubicBezTo>
                  <a:cubicBezTo>
                    <a:pt x="2509353" y="44450"/>
                    <a:pt x="2508083" y="43180"/>
                    <a:pt x="2486818" y="41910"/>
                  </a:cubicBezTo>
                  <a:cubicBezTo>
                    <a:pt x="2480996" y="41910"/>
                    <a:pt x="2477115" y="41910"/>
                    <a:pt x="2471293" y="40640"/>
                  </a:cubicBezTo>
                  <a:cubicBezTo>
                    <a:pt x="2422777" y="36830"/>
                    <a:pt x="2372319" y="31750"/>
                    <a:pt x="2323803" y="30480"/>
                  </a:cubicBezTo>
                  <a:cubicBezTo>
                    <a:pt x="2205423" y="26670"/>
                    <a:pt x="2085103" y="25400"/>
                    <a:pt x="1966723" y="22860"/>
                  </a:cubicBezTo>
                  <a:cubicBezTo>
                    <a:pt x="1949257" y="22860"/>
                    <a:pt x="1929850" y="22860"/>
                    <a:pt x="1912385" y="22860"/>
                  </a:cubicBezTo>
                  <a:cubicBezTo>
                    <a:pt x="1883275" y="22860"/>
                    <a:pt x="1854165" y="22860"/>
                    <a:pt x="1826996" y="22860"/>
                  </a:cubicBezTo>
                  <a:cubicBezTo>
                    <a:pt x="1764895" y="22860"/>
                    <a:pt x="1702794" y="22860"/>
                    <a:pt x="1642634" y="24130"/>
                  </a:cubicBezTo>
                  <a:cubicBezTo>
                    <a:pt x="1590236" y="25400"/>
                    <a:pt x="707238" y="29210"/>
                    <a:pt x="654841" y="29210"/>
                  </a:cubicBezTo>
                  <a:cubicBezTo>
                    <a:pt x="569452" y="29210"/>
                    <a:pt x="484063" y="26670"/>
                    <a:pt x="398674" y="33020"/>
                  </a:cubicBezTo>
                  <a:cubicBezTo>
                    <a:pt x="354039" y="36830"/>
                    <a:pt x="311345" y="36830"/>
                    <a:pt x="268650" y="38100"/>
                  </a:cubicBezTo>
                  <a:cubicBezTo>
                    <a:pt x="194906" y="41910"/>
                    <a:pt x="121161" y="45720"/>
                    <a:pt x="49530" y="50800"/>
                  </a:cubicBezTo>
                  <a:cubicBezTo>
                    <a:pt x="36830" y="50800"/>
                    <a:pt x="34290" y="53340"/>
                    <a:pt x="33020" y="67883"/>
                  </a:cubicBezTo>
                  <a:cubicBezTo>
                    <a:pt x="31750" y="86980"/>
                    <a:pt x="31750" y="106077"/>
                    <a:pt x="30480" y="125174"/>
                  </a:cubicBezTo>
                  <a:cubicBezTo>
                    <a:pt x="29210" y="157001"/>
                    <a:pt x="26670" y="187768"/>
                    <a:pt x="25400" y="219596"/>
                  </a:cubicBezTo>
                  <a:cubicBezTo>
                    <a:pt x="20320" y="253546"/>
                    <a:pt x="26670" y="1083193"/>
                    <a:pt x="29210" y="1117143"/>
                  </a:cubicBezTo>
                  <a:cubicBezTo>
                    <a:pt x="29210" y="1153215"/>
                    <a:pt x="29210" y="1190347"/>
                    <a:pt x="30480" y="1226419"/>
                  </a:cubicBezTo>
                  <a:cubicBezTo>
                    <a:pt x="30480" y="1252942"/>
                    <a:pt x="33020" y="1279465"/>
                    <a:pt x="33020" y="1305989"/>
                  </a:cubicBezTo>
                  <a:cubicBezTo>
                    <a:pt x="33020" y="1334634"/>
                    <a:pt x="33020" y="1363279"/>
                    <a:pt x="31750" y="1392323"/>
                  </a:cubicBezTo>
                  <a:cubicBezTo>
                    <a:pt x="31750" y="1396133"/>
                    <a:pt x="31750" y="1398673"/>
                    <a:pt x="31750" y="1402483"/>
                  </a:cubicBezTo>
                  <a:cubicBezTo>
                    <a:pt x="31750" y="1412643"/>
                    <a:pt x="35560" y="1416453"/>
                    <a:pt x="44450" y="1416453"/>
                  </a:cubicBezTo>
                  <a:cubicBezTo>
                    <a:pt x="64882" y="1416453"/>
                    <a:pt x="92051" y="1417723"/>
                    <a:pt x="117279" y="1417723"/>
                  </a:cubicBezTo>
                  <a:cubicBezTo>
                    <a:pt x="154152" y="1417723"/>
                    <a:pt x="192965" y="1415183"/>
                    <a:pt x="229837" y="1417723"/>
                  </a:cubicBezTo>
                  <a:cubicBezTo>
                    <a:pt x="289998" y="1421533"/>
                    <a:pt x="350158" y="1424073"/>
                    <a:pt x="410318" y="1422803"/>
                  </a:cubicBezTo>
                  <a:cubicBezTo>
                    <a:pt x="449131" y="1421533"/>
                    <a:pt x="486004" y="1424073"/>
                    <a:pt x="524817" y="1424073"/>
                  </a:cubicBezTo>
                  <a:cubicBezTo>
                    <a:pt x="581096" y="1424073"/>
                    <a:pt x="637375" y="1422803"/>
                    <a:pt x="693654" y="1424073"/>
                  </a:cubicBezTo>
                  <a:cubicBezTo>
                    <a:pt x="777102" y="1425343"/>
                    <a:pt x="1693091" y="1415183"/>
                    <a:pt x="1778479" y="1417723"/>
                  </a:cubicBezTo>
                  <a:cubicBezTo>
                    <a:pt x="1815352" y="1418993"/>
                    <a:pt x="1852224" y="1420263"/>
                    <a:pt x="1887156" y="1420263"/>
                  </a:cubicBezTo>
                  <a:cubicBezTo>
                    <a:pt x="1951198" y="1422803"/>
                    <a:pt x="2013299" y="1418993"/>
                    <a:pt x="2077340" y="1422803"/>
                  </a:cubicBezTo>
                  <a:cubicBezTo>
                    <a:pt x="2129738" y="1425343"/>
                    <a:pt x="2182135" y="1425343"/>
                    <a:pt x="2234533" y="1427883"/>
                  </a:cubicBezTo>
                  <a:cubicBezTo>
                    <a:pt x="2312159" y="1431693"/>
                    <a:pt x="2389785" y="1434233"/>
                    <a:pt x="2467412" y="1435503"/>
                  </a:cubicBezTo>
                  <a:cubicBezTo>
                    <a:pt x="2496521" y="1435503"/>
                    <a:pt x="2515703" y="1434233"/>
                    <a:pt x="2536023" y="1434233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205823" y="5970648"/>
            <a:ext cx="11508167" cy="28833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756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000000"/>
                </a:solidFill>
                <a:latin typeface="+mj-lt"/>
              </a:rPr>
              <a:t>Mrs</a:t>
            </a:r>
            <a:r>
              <a:rPr lang="en-US" sz="6000" dirty="0">
                <a:solidFill>
                  <a:srgbClr val="000000"/>
                </a:solidFill>
                <a:latin typeface="+mj-lt"/>
              </a:rPr>
              <a:t> Wilton-Moule</a:t>
            </a:r>
          </a:p>
          <a:p>
            <a:pPr algn="just">
              <a:lnSpc>
                <a:spcPts val="7560"/>
              </a:lnSpc>
              <a:spcBef>
                <a:spcPct val="0"/>
              </a:spcBef>
            </a:pPr>
            <a:r>
              <a:rPr lang="en-US" sz="6000" dirty="0">
                <a:solidFill>
                  <a:srgbClr val="000000"/>
                </a:solidFill>
                <a:latin typeface="+mj-lt"/>
              </a:rPr>
              <a:t>Miss Neale and </a:t>
            </a:r>
            <a:r>
              <a:rPr lang="en-US" sz="6000" dirty="0" err="1">
                <a:solidFill>
                  <a:srgbClr val="000000"/>
                </a:solidFill>
                <a:latin typeface="+mj-lt"/>
              </a:rPr>
              <a:t>Mrs</a:t>
            </a:r>
            <a:r>
              <a:rPr lang="en-US" sz="6000" dirty="0">
                <a:solidFill>
                  <a:srgbClr val="000000"/>
                </a:solidFill>
                <a:latin typeface="+mj-lt"/>
              </a:rPr>
              <a:t> Manning</a:t>
            </a:r>
          </a:p>
          <a:p>
            <a:pPr algn="just">
              <a:lnSpc>
                <a:spcPts val="756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000000"/>
                </a:solidFill>
                <a:latin typeface="+mj-lt"/>
              </a:rPr>
              <a:t>Mrs</a:t>
            </a:r>
            <a:r>
              <a:rPr lang="en-US" sz="6000" dirty="0">
                <a:solidFill>
                  <a:srgbClr val="000000"/>
                </a:solidFill>
                <a:latin typeface="+mj-lt"/>
              </a:rPr>
              <a:t> Glancy</a:t>
            </a:r>
          </a:p>
        </p:txBody>
      </p:sp>
      <p:sp>
        <p:nvSpPr>
          <p:cNvPr id="19" name="Freeform 19"/>
          <p:cNvSpPr/>
          <p:nvPr/>
        </p:nvSpPr>
        <p:spPr>
          <a:xfrm>
            <a:off x="1976038" y="7173129"/>
            <a:ext cx="1004411" cy="1639247"/>
          </a:xfrm>
          <a:custGeom>
            <a:avLst/>
            <a:gdLst/>
            <a:ahLst/>
            <a:cxnLst/>
            <a:rect l="l" t="t" r="r" b="b"/>
            <a:pathLst>
              <a:path w="1004411" h="1639247">
                <a:moveTo>
                  <a:pt x="0" y="0"/>
                </a:moveTo>
                <a:lnTo>
                  <a:pt x="1004411" y="0"/>
                </a:lnTo>
                <a:lnTo>
                  <a:pt x="1004411" y="1639247"/>
                </a:lnTo>
                <a:lnTo>
                  <a:pt x="0" y="16392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" name="Freeform 2"/>
          <p:cNvSpPr/>
          <p:nvPr/>
        </p:nvSpPr>
        <p:spPr>
          <a:xfrm>
            <a:off x="15298376" y="6972986"/>
            <a:ext cx="1394030" cy="2275124"/>
          </a:xfrm>
          <a:custGeom>
            <a:avLst/>
            <a:gdLst/>
            <a:ahLst/>
            <a:cxnLst/>
            <a:rect l="l" t="t" r="r" b="b"/>
            <a:pathLst>
              <a:path w="1394030" h="2275124">
                <a:moveTo>
                  <a:pt x="0" y="0"/>
                </a:moveTo>
                <a:lnTo>
                  <a:pt x="1394030" y="0"/>
                </a:lnTo>
                <a:lnTo>
                  <a:pt x="1394030" y="2275124"/>
                </a:lnTo>
                <a:lnTo>
                  <a:pt x="0" y="22751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570AB760-0FD9-C662-BF96-39E3D8BE34B4}"/>
              </a:ext>
            </a:extLst>
          </p:cNvPr>
          <p:cNvGrpSpPr/>
          <p:nvPr/>
        </p:nvGrpSpPr>
        <p:grpSpPr>
          <a:xfrm>
            <a:off x="879867" y="283666"/>
            <a:ext cx="16042967" cy="1588641"/>
            <a:chOff x="0" y="0"/>
            <a:chExt cx="5242800" cy="1209882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F7CF0923-1E3A-A778-1964-6080EF192EB7}"/>
                </a:ext>
              </a:extLst>
            </p:cNvPr>
            <p:cNvSpPr/>
            <p:nvPr/>
          </p:nvSpPr>
          <p:spPr>
            <a:xfrm>
              <a:off x="10160" y="16510"/>
              <a:ext cx="5219940" cy="1181942"/>
            </a:xfrm>
            <a:custGeom>
              <a:avLst/>
              <a:gdLst/>
              <a:ahLst/>
              <a:cxnLst/>
              <a:rect l="l" t="t" r="r" b="b"/>
              <a:pathLst>
                <a:path w="5219940" h="1181942">
                  <a:moveTo>
                    <a:pt x="5219940" y="1181942"/>
                  </a:moveTo>
                  <a:lnTo>
                    <a:pt x="0" y="1174322"/>
                  </a:lnTo>
                  <a:lnTo>
                    <a:pt x="0" y="423155"/>
                  </a:lnTo>
                  <a:lnTo>
                    <a:pt x="17780" y="19050"/>
                  </a:lnTo>
                  <a:lnTo>
                    <a:pt x="2600981" y="0"/>
                  </a:lnTo>
                  <a:lnTo>
                    <a:pt x="5200890" y="5080"/>
                  </a:lnTo>
                  <a:lnTo>
                    <a:pt x="5219940" y="1181942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FFF375F1-4458-0CC7-FB03-65A71857D2DD}"/>
                </a:ext>
              </a:extLst>
            </p:cNvPr>
            <p:cNvSpPr/>
            <p:nvPr/>
          </p:nvSpPr>
          <p:spPr>
            <a:xfrm>
              <a:off x="-3810" y="0"/>
              <a:ext cx="5249150" cy="1208612"/>
            </a:xfrm>
            <a:custGeom>
              <a:avLst/>
              <a:gdLst/>
              <a:ahLst/>
              <a:cxnLst/>
              <a:rect l="l" t="t" r="r" b="b"/>
              <a:pathLst>
                <a:path w="5249150" h="1208612">
                  <a:moveTo>
                    <a:pt x="5214860" y="21590"/>
                  </a:moveTo>
                  <a:cubicBezTo>
                    <a:pt x="5216130" y="34290"/>
                    <a:pt x="5216130" y="44450"/>
                    <a:pt x="5217400" y="54610"/>
                  </a:cubicBezTo>
                  <a:cubicBezTo>
                    <a:pt x="5219940" y="81092"/>
                    <a:pt x="5221210" y="105343"/>
                    <a:pt x="5223750" y="128729"/>
                  </a:cubicBezTo>
                  <a:cubicBezTo>
                    <a:pt x="5223750" y="162507"/>
                    <a:pt x="5236450" y="828553"/>
                    <a:pt x="5242800" y="862331"/>
                  </a:cubicBezTo>
                  <a:cubicBezTo>
                    <a:pt x="5249150" y="913433"/>
                    <a:pt x="5245340" y="965400"/>
                    <a:pt x="5245340" y="1016501"/>
                  </a:cubicBezTo>
                  <a:cubicBezTo>
                    <a:pt x="5245340" y="1061539"/>
                    <a:pt x="5246610" y="1103113"/>
                    <a:pt x="5247880" y="1147652"/>
                  </a:cubicBezTo>
                  <a:cubicBezTo>
                    <a:pt x="5247880" y="1169242"/>
                    <a:pt x="5247880" y="1183212"/>
                    <a:pt x="5247880" y="1207342"/>
                  </a:cubicBezTo>
                  <a:cubicBezTo>
                    <a:pt x="5225020" y="1207342"/>
                    <a:pt x="5204700" y="1208612"/>
                    <a:pt x="5172915" y="1207342"/>
                  </a:cubicBezTo>
                  <a:cubicBezTo>
                    <a:pt x="4908158" y="1202262"/>
                    <a:pt x="4639327" y="1208612"/>
                    <a:pt x="4374570" y="1203532"/>
                  </a:cubicBezTo>
                  <a:cubicBezTo>
                    <a:pt x="4215715" y="1199722"/>
                    <a:pt x="4060934" y="1202262"/>
                    <a:pt x="3902079" y="1199722"/>
                  </a:cubicBezTo>
                  <a:cubicBezTo>
                    <a:pt x="3828762" y="1198452"/>
                    <a:pt x="3755444" y="1197182"/>
                    <a:pt x="3682127" y="1195912"/>
                  </a:cubicBezTo>
                  <a:cubicBezTo>
                    <a:pt x="3637322" y="1195912"/>
                    <a:pt x="3596590" y="1197182"/>
                    <a:pt x="3551785" y="1197182"/>
                  </a:cubicBezTo>
                  <a:cubicBezTo>
                    <a:pt x="3437735" y="1195912"/>
                    <a:pt x="3124099" y="1197182"/>
                    <a:pt x="3010050" y="1195912"/>
                  </a:cubicBezTo>
                  <a:cubicBezTo>
                    <a:pt x="2928586" y="1194642"/>
                    <a:pt x="1299310" y="1203532"/>
                    <a:pt x="1217846" y="1202262"/>
                  </a:cubicBezTo>
                  <a:cubicBezTo>
                    <a:pt x="1197480" y="1202262"/>
                    <a:pt x="1173041" y="1203532"/>
                    <a:pt x="1152675" y="1203532"/>
                  </a:cubicBezTo>
                  <a:cubicBezTo>
                    <a:pt x="1103796" y="1203532"/>
                    <a:pt x="1058991" y="1204802"/>
                    <a:pt x="1010113" y="1204802"/>
                  </a:cubicBezTo>
                  <a:cubicBezTo>
                    <a:pt x="887917" y="1204802"/>
                    <a:pt x="769794" y="1203532"/>
                    <a:pt x="647599" y="1202262"/>
                  </a:cubicBezTo>
                  <a:cubicBezTo>
                    <a:pt x="574281" y="1200992"/>
                    <a:pt x="500964" y="1199722"/>
                    <a:pt x="431720" y="1198452"/>
                  </a:cubicBezTo>
                  <a:cubicBezTo>
                    <a:pt x="301377" y="1197182"/>
                    <a:pt x="171035" y="1195912"/>
                    <a:pt x="48260" y="1195912"/>
                  </a:cubicBezTo>
                  <a:cubicBezTo>
                    <a:pt x="38100" y="1195912"/>
                    <a:pt x="29210" y="1195912"/>
                    <a:pt x="19050" y="1194642"/>
                  </a:cubicBezTo>
                  <a:cubicBezTo>
                    <a:pt x="10160" y="1193372"/>
                    <a:pt x="5080" y="1187022"/>
                    <a:pt x="7620" y="1178132"/>
                  </a:cubicBezTo>
                  <a:cubicBezTo>
                    <a:pt x="16510" y="1146419"/>
                    <a:pt x="12700" y="1124766"/>
                    <a:pt x="11430" y="1102246"/>
                  </a:cubicBezTo>
                  <a:cubicBezTo>
                    <a:pt x="10160" y="1056342"/>
                    <a:pt x="6350" y="1011304"/>
                    <a:pt x="7620" y="965400"/>
                  </a:cubicBezTo>
                  <a:cubicBezTo>
                    <a:pt x="5080" y="908236"/>
                    <a:pt x="0" y="200616"/>
                    <a:pt x="7620" y="142587"/>
                  </a:cubicBezTo>
                  <a:cubicBezTo>
                    <a:pt x="8890" y="131327"/>
                    <a:pt x="7620" y="119201"/>
                    <a:pt x="8890" y="107942"/>
                  </a:cubicBezTo>
                  <a:cubicBezTo>
                    <a:pt x="10160" y="89753"/>
                    <a:pt x="12700" y="6983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206" y="30480"/>
                    <a:pt x="134377" y="29210"/>
                  </a:cubicBezTo>
                  <a:cubicBezTo>
                    <a:pt x="244353" y="25400"/>
                    <a:pt x="354329" y="22860"/>
                    <a:pt x="468378" y="20320"/>
                  </a:cubicBezTo>
                  <a:cubicBezTo>
                    <a:pt x="545769" y="17780"/>
                    <a:pt x="623160" y="16510"/>
                    <a:pt x="696477" y="13970"/>
                  </a:cubicBezTo>
                  <a:cubicBezTo>
                    <a:pt x="769795" y="11430"/>
                    <a:pt x="847185" y="8890"/>
                    <a:pt x="920503" y="8890"/>
                  </a:cubicBezTo>
                  <a:cubicBezTo>
                    <a:pt x="1001967" y="7620"/>
                    <a:pt x="1083430" y="10160"/>
                    <a:pt x="1164894" y="8890"/>
                  </a:cubicBezTo>
                  <a:cubicBezTo>
                    <a:pt x="1266724" y="8890"/>
                    <a:pt x="3111880" y="6350"/>
                    <a:pt x="3213710" y="5080"/>
                  </a:cubicBezTo>
                  <a:cubicBezTo>
                    <a:pt x="3311466" y="3810"/>
                    <a:pt x="3409223" y="2540"/>
                    <a:pt x="3511053" y="2540"/>
                  </a:cubicBezTo>
                  <a:cubicBezTo>
                    <a:pt x="3678054" y="1270"/>
                    <a:pt x="3840981" y="0"/>
                    <a:pt x="4007982" y="0"/>
                  </a:cubicBezTo>
                  <a:cubicBezTo>
                    <a:pt x="4077226" y="0"/>
                    <a:pt x="4150544" y="2540"/>
                    <a:pt x="4219788" y="2540"/>
                  </a:cubicBezTo>
                  <a:cubicBezTo>
                    <a:pt x="4411228" y="3810"/>
                    <a:pt x="4606741" y="5080"/>
                    <a:pt x="4798181" y="7620"/>
                  </a:cubicBezTo>
                  <a:cubicBezTo>
                    <a:pt x="4900011" y="8890"/>
                    <a:pt x="5001841" y="12700"/>
                    <a:pt x="5103671" y="16510"/>
                  </a:cubicBezTo>
                  <a:cubicBezTo>
                    <a:pt x="5128110" y="16510"/>
                    <a:pt x="5152549" y="16510"/>
                    <a:pt x="5172915" y="16510"/>
                  </a:cubicBezTo>
                  <a:cubicBezTo>
                    <a:pt x="5195810" y="17780"/>
                    <a:pt x="5204700" y="20320"/>
                    <a:pt x="5214860" y="21590"/>
                  </a:cubicBezTo>
                  <a:moveTo>
                    <a:pt x="5225020" y="1190832"/>
                  </a:moveTo>
                  <a:cubicBezTo>
                    <a:pt x="5226290" y="1174322"/>
                    <a:pt x="5227560" y="1161622"/>
                    <a:pt x="5227560" y="1148922"/>
                  </a:cubicBezTo>
                  <a:cubicBezTo>
                    <a:pt x="5226290" y="1098782"/>
                    <a:pt x="5225020" y="1052878"/>
                    <a:pt x="5225020" y="1003509"/>
                  </a:cubicBezTo>
                  <a:cubicBezTo>
                    <a:pt x="5225020" y="980990"/>
                    <a:pt x="5227560" y="958471"/>
                    <a:pt x="5226290" y="935952"/>
                  </a:cubicBezTo>
                  <a:cubicBezTo>
                    <a:pt x="5226290" y="915165"/>
                    <a:pt x="5225020" y="893512"/>
                    <a:pt x="5223750" y="872725"/>
                  </a:cubicBezTo>
                  <a:cubicBezTo>
                    <a:pt x="5218670" y="840679"/>
                    <a:pt x="5207240" y="177231"/>
                    <a:pt x="5207240" y="145185"/>
                  </a:cubicBezTo>
                  <a:cubicBezTo>
                    <a:pt x="5204700" y="118335"/>
                    <a:pt x="5202160" y="90619"/>
                    <a:pt x="5199620" y="63500"/>
                  </a:cubicBezTo>
                  <a:cubicBezTo>
                    <a:pt x="5198350" y="44450"/>
                    <a:pt x="5197080" y="43180"/>
                    <a:pt x="5160696" y="41910"/>
                  </a:cubicBezTo>
                  <a:cubicBezTo>
                    <a:pt x="5148476" y="41910"/>
                    <a:pt x="5140330" y="41910"/>
                    <a:pt x="5128110" y="40640"/>
                  </a:cubicBezTo>
                  <a:cubicBezTo>
                    <a:pt x="5026281" y="36830"/>
                    <a:pt x="4920377" y="31750"/>
                    <a:pt x="4818548" y="30480"/>
                  </a:cubicBezTo>
                  <a:cubicBezTo>
                    <a:pt x="4570083" y="26670"/>
                    <a:pt x="4317545" y="25400"/>
                    <a:pt x="4069080" y="22860"/>
                  </a:cubicBezTo>
                  <a:cubicBezTo>
                    <a:pt x="4032421" y="22860"/>
                    <a:pt x="3991689" y="22860"/>
                    <a:pt x="3955031" y="22860"/>
                  </a:cubicBezTo>
                  <a:cubicBezTo>
                    <a:pt x="3893933" y="22860"/>
                    <a:pt x="3832835" y="22860"/>
                    <a:pt x="3775810" y="22860"/>
                  </a:cubicBezTo>
                  <a:cubicBezTo>
                    <a:pt x="3645468" y="22860"/>
                    <a:pt x="3515126" y="22860"/>
                    <a:pt x="3388857" y="24130"/>
                  </a:cubicBezTo>
                  <a:cubicBezTo>
                    <a:pt x="3278881" y="25400"/>
                    <a:pt x="1425578" y="29210"/>
                    <a:pt x="1315602" y="29210"/>
                  </a:cubicBezTo>
                  <a:cubicBezTo>
                    <a:pt x="1136382" y="29210"/>
                    <a:pt x="957161" y="26670"/>
                    <a:pt x="777941" y="33020"/>
                  </a:cubicBezTo>
                  <a:cubicBezTo>
                    <a:pt x="684258" y="36830"/>
                    <a:pt x="594647" y="36830"/>
                    <a:pt x="505037" y="38100"/>
                  </a:cubicBezTo>
                  <a:cubicBezTo>
                    <a:pt x="350256" y="41910"/>
                    <a:pt x="195475" y="45720"/>
                    <a:pt x="49530" y="50800"/>
                  </a:cubicBezTo>
                  <a:cubicBezTo>
                    <a:pt x="36830" y="50800"/>
                    <a:pt x="34290" y="53340"/>
                    <a:pt x="33020" y="67234"/>
                  </a:cubicBezTo>
                  <a:cubicBezTo>
                    <a:pt x="31750" y="82824"/>
                    <a:pt x="31750" y="98414"/>
                    <a:pt x="30480" y="114005"/>
                  </a:cubicBezTo>
                  <a:cubicBezTo>
                    <a:pt x="29210" y="139988"/>
                    <a:pt x="26670" y="165106"/>
                    <a:pt x="25400" y="191089"/>
                  </a:cubicBezTo>
                  <a:cubicBezTo>
                    <a:pt x="20320" y="218805"/>
                    <a:pt x="26670" y="896110"/>
                    <a:pt x="29210" y="923826"/>
                  </a:cubicBezTo>
                  <a:cubicBezTo>
                    <a:pt x="29210" y="953274"/>
                    <a:pt x="29210" y="983588"/>
                    <a:pt x="30480" y="1013036"/>
                  </a:cubicBezTo>
                  <a:cubicBezTo>
                    <a:pt x="30480" y="1034689"/>
                    <a:pt x="33020" y="1056342"/>
                    <a:pt x="33020" y="1077995"/>
                  </a:cubicBezTo>
                  <a:cubicBezTo>
                    <a:pt x="33020" y="1101380"/>
                    <a:pt x="33020" y="1124766"/>
                    <a:pt x="31750" y="1148922"/>
                  </a:cubicBezTo>
                  <a:cubicBezTo>
                    <a:pt x="31750" y="1152732"/>
                    <a:pt x="31750" y="1155272"/>
                    <a:pt x="31750" y="1159082"/>
                  </a:cubicBezTo>
                  <a:cubicBezTo>
                    <a:pt x="31750" y="1169242"/>
                    <a:pt x="35560" y="1173052"/>
                    <a:pt x="44450" y="1173052"/>
                  </a:cubicBezTo>
                  <a:cubicBezTo>
                    <a:pt x="77352" y="1173052"/>
                    <a:pt x="134377" y="1174322"/>
                    <a:pt x="187328" y="1174322"/>
                  </a:cubicBezTo>
                  <a:cubicBezTo>
                    <a:pt x="264719" y="1174322"/>
                    <a:pt x="346183" y="1171782"/>
                    <a:pt x="423573" y="1174322"/>
                  </a:cubicBezTo>
                  <a:cubicBezTo>
                    <a:pt x="549842" y="1178132"/>
                    <a:pt x="676111" y="1180672"/>
                    <a:pt x="802380" y="1179402"/>
                  </a:cubicBezTo>
                  <a:cubicBezTo>
                    <a:pt x="883844" y="1178132"/>
                    <a:pt x="961235" y="1180672"/>
                    <a:pt x="1042698" y="1180672"/>
                  </a:cubicBezTo>
                  <a:cubicBezTo>
                    <a:pt x="1160821" y="1180672"/>
                    <a:pt x="1278944" y="1179402"/>
                    <a:pt x="1397066" y="1180672"/>
                  </a:cubicBezTo>
                  <a:cubicBezTo>
                    <a:pt x="1572213" y="1181942"/>
                    <a:pt x="3494760" y="1171782"/>
                    <a:pt x="3673981" y="1174322"/>
                  </a:cubicBezTo>
                  <a:cubicBezTo>
                    <a:pt x="3751371" y="1175592"/>
                    <a:pt x="3828762" y="1176862"/>
                    <a:pt x="3902079" y="1176862"/>
                  </a:cubicBezTo>
                  <a:cubicBezTo>
                    <a:pt x="4036495" y="1179402"/>
                    <a:pt x="4166837" y="1175592"/>
                    <a:pt x="4301252" y="1179402"/>
                  </a:cubicBezTo>
                  <a:cubicBezTo>
                    <a:pt x="4411228" y="1181942"/>
                    <a:pt x="4521204" y="1181942"/>
                    <a:pt x="4631181" y="1184482"/>
                  </a:cubicBezTo>
                  <a:cubicBezTo>
                    <a:pt x="4794108" y="1188292"/>
                    <a:pt x="4957036" y="1190832"/>
                    <a:pt x="5119964" y="1192102"/>
                  </a:cubicBezTo>
                  <a:cubicBezTo>
                    <a:pt x="5181061" y="1192102"/>
                    <a:pt x="5204700" y="1190832"/>
                    <a:pt x="5225020" y="1190832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12">
            <a:extLst>
              <a:ext uri="{FF2B5EF4-FFF2-40B4-BE49-F238E27FC236}">
                <a16:creationId xmlns:a16="http://schemas.microsoft.com/office/drawing/2014/main" id="{1CB75E49-CF19-5B16-0D2A-503D6EE4CEF3}"/>
              </a:ext>
            </a:extLst>
          </p:cNvPr>
          <p:cNvSpPr txBox="1"/>
          <p:nvPr/>
        </p:nvSpPr>
        <p:spPr>
          <a:xfrm>
            <a:off x="2971800" y="-266700"/>
            <a:ext cx="12811536" cy="1872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7200" dirty="0">
                <a:solidFill>
                  <a:srgbClr val="000000"/>
                </a:solidFill>
                <a:latin typeface="Sunday"/>
              </a:rPr>
              <a:t>Timetable and routines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E1964F-2D9B-4205-B821-D52735AC1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892317"/>
            <a:ext cx="15087600" cy="830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35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BF955871-238E-1AAF-91CE-6DE7EC9FDFAC}"/>
              </a:ext>
            </a:extLst>
          </p:cNvPr>
          <p:cNvSpPr/>
          <p:nvPr/>
        </p:nvSpPr>
        <p:spPr>
          <a:xfrm>
            <a:off x="8240473" y="4249536"/>
            <a:ext cx="7328601" cy="5285216"/>
          </a:xfrm>
          <a:custGeom>
            <a:avLst/>
            <a:gdLst/>
            <a:ahLst/>
            <a:cxnLst/>
            <a:rect l="l" t="t" r="r" b="b"/>
            <a:pathLst>
              <a:path w="5219940" h="1181942">
                <a:moveTo>
                  <a:pt x="5219940" y="1181942"/>
                </a:moveTo>
                <a:lnTo>
                  <a:pt x="0" y="1174322"/>
                </a:lnTo>
                <a:lnTo>
                  <a:pt x="0" y="423155"/>
                </a:lnTo>
                <a:lnTo>
                  <a:pt x="17780" y="19050"/>
                </a:lnTo>
                <a:lnTo>
                  <a:pt x="2600981" y="0"/>
                </a:lnTo>
                <a:lnTo>
                  <a:pt x="5200890" y="5080"/>
                </a:lnTo>
                <a:lnTo>
                  <a:pt x="5219940" y="1181942"/>
                </a:lnTo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GB"/>
          </a:p>
        </p:txBody>
      </p:sp>
      <p:sp>
        <p:nvSpPr>
          <p:cNvPr id="2" name="Freeform 2"/>
          <p:cNvSpPr/>
          <p:nvPr/>
        </p:nvSpPr>
        <p:spPr>
          <a:xfrm>
            <a:off x="460477" y="7773538"/>
            <a:ext cx="1394030" cy="2275124"/>
          </a:xfrm>
          <a:custGeom>
            <a:avLst/>
            <a:gdLst/>
            <a:ahLst/>
            <a:cxnLst/>
            <a:rect l="l" t="t" r="r" b="b"/>
            <a:pathLst>
              <a:path w="1394030" h="2275124">
                <a:moveTo>
                  <a:pt x="0" y="0"/>
                </a:moveTo>
                <a:lnTo>
                  <a:pt x="1394030" y="0"/>
                </a:lnTo>
                <a:lnTo>
                  <a:pt x="1394030" y="2275124"/>
                </a:lnTo>
                <a:lnTo>
                  <a:pt x="0" y="2275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879867" y="283666"/>
            <a:ext cx="16042967" cy="3702240"/>
            <a:chOff x="0" y="0"/>
            <a:chExt cx="5242800" cy="1209882"/>
          </a:xfrm>
        </p:grpSpPr>
        <p:sp>
          <p:nvSpPr>
            <p:cNvPr id="9" name="Freeform 9"/>
            <p:cNvSpPr/>
            <p:nvPr/>
          </p:nvSpPr>
          <p:spPr>
            <a:xfrm>
              <a:off x="10160" y="16510"/>
              <a:ext cx="5219940" cy="1181942"/>
            </a:xfrm>
            <a:custGeom>
              <a:avLst/>
              <a:gdLst/>
              <a:ahLst/>
              <a:cxnLst/>
              <a:rect l="l" t="t" r="r" b="b"/>
              <a:pathLst>
                <a:path w="5219940" h="1181942">
                  <a:moveTo>
                    <a:pt x="5219940" y="1181942"/>
                  </a:moveTo>
                  <a:lnTo>
                    <a:pt x="0" y="1174322"/>
                  </a:lnTo>
                  <a:lnTo>
                    <a:pt x="0" y="423155"/>
                  </a:lnTo>
                  <a:lnTo>
                    <a:pt x="17780" y="19050"/>
                  </a:lnTo>
                  <a:lnTo>
                    <a:pt x="2600981" y="0"/>
                  </a:lnTo>
                  <a:lnTo>
                    <a:pt x="5200890" y="5080"/>
                  </a:lnTo>
                  <a:lnTo>
                    <a:pt x="5219940" y="1181942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3810" y="0"/>
              <a:ext cx="5249150" cy="1208612"/>
            </a:xfrm>
            <a:custGeom>
              <a:avLst/>
              <a:gdLst/>
              <a:ahLst/>
              <a:cxnLst/>
              <a:rect l="l" t="t" r="r" b="b"/>
              <a:pathLst>
                <a:path w="5249150" h="1208612">
                  <a:moveTo>
                    <a:pt x="5214860" y="21590"/>
                  </a:moveTo>
                  <a:cubicBezTo>
                    <a:pt x="5216130" y="34290"/>
                    <a:pt x="5216130" y="44450"/>
                    <a:pt x="5217400" y="54610"/>
                  </a:cubicBezTo>
                  <a:cubicBezTo>
                    <a:pt x="5219940" y="81092"/>
                    <a:pt x="5221210" y="105343"/>
                    <a:pt x="5223750" y="128729"/>
                  </a:cubicBezTo>
                  <a:cubicBezTo>
                    <a:pt x="5223750" y="162507"/>
                    <a:pt x="5236450" y="828553"/>
                    <a:pt x="5242800" y="862331"/>
                  </a:cubicBezTo>
                  <a:cubicBezTo>
                    <a:pt x="5249150" y="913433"/>
                    <a:pt x="5245340" y="965400"/>
                    <a:pt x="5245340" y="1016501"/>
                  </a:cubicBezTo>
                  <a:cubicBezTo>
                    <a:pt x="5245340" y="1061539"/>
                    <a:pt x="5246610" y="1103113"/>
                    <a:pt x="5247880" y="1147652"/>
                  </a:cubicBezTo>
                  <a:cubicBezTo>
                    <a:pt x="5247880" y="1169242"/>
                    <a:pt x="5247880" y="1183212"/>
                    <a:pt x="5247880" y="1207342"/>
                  </a:cubicBezTo>
                  <a:cubicBezTo>
                    <a:pt x="5225020" y="1207342"/>
                    <a:pt x="5204700" y="1208612"/>
                    <a:pt x="5172915" y="1207342"/>
                  </a:cubicBezTo>
                  <a:cubicBezTo>
                    <a:pt x="4908158" y="1202262"/>
                    <a:pt x="4639327" y="1208612"/>
                    <a:pt x="4374570" y="1203532"/>
                  </a:cubicBezTo>
                  <a:cubicBezTo>
                    <a:pt x="4215715" y="1199722"/>
                    <a:pt x="4060934" y="1202262"/>
                    <a:pt x="3902079" y="1199722"/>
                  </a:cubicBezTo>
                  <a:cubicBezTo>
                    <a:pt x="3828762" y="1198452"/>
                    <a:pt x="3755444" y="1197182"/>
                    <a:pt x="3682127" y="1195912"/>
                  </a:cubicBezTo>
                  <a:cubicBezTo>
                    <a:pt x="3637322" y="1195912"/>
                    <a:pt x="3596590" y="1197182"/>
                    <a:pt x="3551785" y="1197182"/>
                  </a:cubicBezTo>
                  <a:cubicBezTo>
                    <a:pt x="3437735" y="1195912"/>
                    <a:pt x="3124099" y="1197182"/>
                    <a:pt x="3010050" y="1195912"/>
                  </a:cubicBezTo>
                  <a:cubicBezTo>
                    <a:pt x="2928586" y="1194642"/>
                    <a:pt x="1299310" y="1203532"/>
                    <a:pt x="1217846" y="1202262"/>
                  </a:cubicBezTo>
                  <a:cubicBezTo>
                    <a:pt x="1197480" y="1202262"/>
                    <a:pt x="1173041" y="1203532"/>
                    <a:pt x="1152675" y="1203532"/>
                  </a:cubicBezTo>
                  <a:cubicBezTo>
                    <a:pt x="1103796" y="1203532"/>
                    <a:pt x="1058991" y="1204802"/>
                    <a:pt x="1010113" y="1204802"/>
                  </a:cubicBezTo>
                  <a:cubicBezTo>
                    <a:pt x="887917" y="1204802"/>
                    <a:pt x="769794" y="1203532"/>
                    <a:pt x="647599" y="1202262"/>
                  </a:cubicBezTo>
                  <a:cubicBezTo>
                    <a:pt x="574281" y="1200992"/>
                    <a:pt x="500964" y="1199722"/>
                    <a:pt x="431720" y="1198452"/>
                  </a:cubicBezTo>
                  <a:cubicBezTo>
                    <a:pt x="301377" y="1197182"/>
                    <a:pt x="171035" y="1195912"/>
                    <a:pt x="48260" y="1195912"/>
                  </a:cubicBezTo>
                  <a:cubicBezTo>
                    <a:pt x="38100" y="1195912"/>
                    <a:pt x="29210" y="1195912"/>
                    <a:pt x="19050" y="1194642"/>
                  </a:cubicBezTo>
                  <a:cubicBezTo>
                    <a:pt x="10160" y="1193372"/>
                    <a:pt x="5080" y="1187022"/>
                    <a:pt x="7620" y="1178132"/>
                  </a:cubicBezTo>
                  <a:cubicBezTo>
                    <a:pt x="16510" y="1146419"/>
                    <a:pt x="12700" y="1124766"/>
                    <a:pt x="11430" y="1102246"/>
                  </a:cubicBezTo>
                  <a:cubicBezTo>
                    <a:pt x="10160" y="1056342"/>
                    <a:pt x="6350" y="1011304"/>
                    <a:pt x="7620" y="965400"/>
                  </a:cubicBezTo>
                  <a:cubicBezTo>
                    <a:pt x="5080" y="908236"/>
                    <a:pt x="0" y="200616"/>
                    <a:pt x="7620" y="142587"/>
                  </a:cubicBezTo>
                  <a:cubicBezTo>
                    <a:pt x="8890" y="131327"/>
                    <a:pt x="7620" y="119201"/>
                    <a:pt x="8890" y="107942"/>
                  </a:cubicBezTo>
                  <a:cubicBezTo>
                    <a:pt x="10160" y="89753"/>
                    <a:pt x="12700" y="6983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206" y="30480"/>
                    <a:pt x="134377" y="29210"/>
                  </a:cubicBezTo>
                  <a:cubicBezTo>
                    <a:pt x="244353" y="25400"/>
                    <a:pt x="354329" y="22860"/>
                    <a:pt x="468378" y="20320"/>
                  </a:cubicBezTo>
                  <a:cubicBezTo>
                    <a:pt x="545769" y="17780"/>
                    <a:pt x="623160" y="16510"/>
                    <a:pt x="696477" y="13970"/>
                  </a:cubicBezTo>
                  <a:cubicBezTo>
                    <a:pt x="769795" y="11430"/>
                    <a:pt x="847185" y="8890"/>
                    <a:pt x="920503" y="8890"/>
                  </a:cubicBezTo>
                  <a:cubicBezTo>
                    <a:pt x="1001967" y="7620"/>
                    <a:pt x="1083430" y="10160"/>
                    <a:pt x="1164894" y="8890"/>
                  </a:cubicBezTo>
                  <a:cubicBezTo>
                    <a:pt x="1266724" y="8890"/>
                    <a:pt x="3111880" y="6350"/>
                    <a:pt x="3213710" y="5080"/>
                  </a:cubicBezTo>
                  <a:cubicBezTo>
                    <a:pt x="3311466" y="3810"/>
                    <a:pt x="3409223" y="2540"/>
                    <a:pt x="3511053" y="2540"/>
                  </a:cubicBezTo>
                  <a:cubicBezTo>
                    <a:pt x="3678054" y="1270"/>
                    <a:pt x="3840981" y="0"/>
                    <a:pt x="4007982" y="0"/>
                  </a:cubicBezTo>
                  <a:cubicBezTo>
                    <a:pt x="4077226" y="0"/>
                    <a:pt x="4150544" y="2540"/>
                    <a:pt x="4219788" y="2540"/>
                  </a:cubicBezTo>
                  <a:cubicBezTo>
                    <a:pt x="4411228" y="3810"/>
                    <a:pt x="4606741" y="5080"/>
                    <a:pt x="4798181" y="7620"/>
                  </a:cubicBezTo>
                  <a:cubicBezTo>
                    <a:pt x="4900011" y="8890"/>
                    <a:pt x="5001841" y="12700"/>
                    <a:pt x="5103671" y="16510"/>
                  </a:cubicBezTo>
                  <a:cubicBezTo>
                    <a:pt x="5128110" y="16510"/>
                    <a:pt x="5152549" y="16510"/>
                    <a:pt x="5172915" y="16510"/>
                  </a:cubicBezTo>
                  <a:cubicBezTo>
                    <a:pt x="5195810" y="17780"/>
                    <a:pt x="5204700" y="20320"/>
                    <a:pt x="5214860" y="21590"/>
                  </a:cubicBezTo>
                  <a:moveTo>
                    <a:pt x="5225020" y="1190832"/>
                  </a:moveTo>
                  <a:cubicBezTo>
                    <a:pt x="5226290" y="1174322"/>
                    <a:pt x="5227560" y="1161622"/>
                    <a:pt x="5227560" y="1148922"/>
                  </a:cubicBezTo>
                  <a:cubicBezTo>
                    <a:pt x="5226290" y="1098782"/>
                    <a:pt x="5225020" y="1052878"/>
                    <a:pt x="5225020" y="1003509"/>
                  </a:cubicBezTo>
                  <a:cubicBezTo>
                    <a:pt x="5225020" y="980990"/>
                    <a:pt x="5227560" y="958471"/>
                    <a:pt x="5226290" y="935952"/>
                  </a:cubicBezTo>
                  <a:cubicBezTo>
                    <a:pt x="5226290" y="915165"/>
                    <a:pt x="5225020" y="893512"/>
                    <a:pt x="5223750" y="872725"/>
                  </a:cubicBezTo>
                  <a:cubicBezTo>
                    <a:pt x="5218670" y="840679"/>
                    <a:pt x="5207240" y="177231"/>
                    <a:pt x="5207240" y="145185"/>
                  </a:cubicBezTo>
                  <a:cubicBezTo>
                    <a:pt x="5204700" y="118335"/>
                    <a:pt x="5202160" y="90619"/>
                    <a:pt x="5199620" y="63500"/>
                  </a:cubicBezTo>
                  <a:cubicBezTo>
                    <a:pt x="5198350" y="44450"/>
                    <a:pt x="5197080" y="43180"/>
                    <a:pt x="5160696" y="41910"/>
                  </a:cubicBezTo>
                  <a:cubicBezTo>
                    <a:pt x="5148476" y="41910"/>
                    <a:pt x="5140330" y="41910"/>
                    <a:pt x="5128110" y="40640"/>
                  </a:cubicBezTo>
                  <a:cubicBezTo>
                    <a:pt x="5026281" y="36830"/>
                    <a:pt x="4920377" y="31750"/>
                    <a:pt x="4818548" y="30480"/>
                  </a:cubicBezTo>
                  <a:cubicBezTo>
                    <a:pt x="4570083" y="26670"/>
                    <a:pt x="4317545" y="25400"/>
                    <a:pt x="4069080" y="22860"/>
                  </a:cubicBezTo>
                  <a:cubicBezTo>
                    <a:pt x="4032421" y="22860"/>
                    <a:pt x="3991689" y="22860"/>
                    <a:pt x="3955031" y="22860"/>
                  </a:cubicBezTo>
                  <a:cubicBezTo>
                    <a:pt x="3893933" y="22860"/>
                    <a:pt x="3832835" y="22860"/>
                    <a:pt x="3775810" y="22860"/>
                  </a:cubicBezTo>
                  <a:cubicBezTo>
                    <a:pt x="3645468" y="22860"/>
                    <a:pt x="3515126" y="22860"/>
                    <a:pt x="3388857" y="24130"/>
                  </a:cubicBezTo>
                  <a:cubicBezTo>
                    <a:pt x="3278881" y="25400"/>
                    <a:pt x="1425578" y="29210"/>
                    <a:pt x="1315602" y="29210"/>
                  </a:cubicBezTo>
                  <a:cubicBezTo>
                    <a:pt x="1136382" y="29210"/>
                    <a:pt x="957161" y="26670"/>
                    <a:pt x="777941" y="33020"/>
                  </a:cubicBezTo>
                  <a:cubicBezTo>
                    <a:pt x="684258" y="36830"/>
                    <a:pt x="594647" y="36830"/>
                    <a:pt x="505037" y="38100"/>
                  </a:cubicBezTo>
                  <a:cubicBezTo>
                    <a:pt x="350256" y="41910"/>
                    <a:pt x="195475" y="45720"/>
                    <a:pt x="49530" y="50800"/>
                  </a:cubicBezTo>
                  <a:cubicBezTo>
                    <a:pt x="36830" y="50800"/>
                    <a:pt x="34290" y="53340"/>
                    <a:pt x="33020" y="67234"/>
                  </a:cubicBezTo>
                  <a:cubicBezTo>
                    <a:pt x="31750" y="82824"/>
                    <a:pt x="31750" y="98414"/>
                    <a:pt x="30480" y="114005"/>
                  </a:cubicBezTo>
                  <a:cubicBezTo>
                    <a:pt x="29210" y="139988"/>
                    <a:pt x="26670" y="165106"/>
                    <a:pt x="25400" y="191089"/>
                  </a:cubicBezTo>
                  <a:cubicBezTo>
                    <a:pt x="20320" y="218805"/>
                    <a:pt x="26670" y="896110"/>
                    <a:pt x="29210" y="923826"/>
                  </a:cubicBezTo>
                  <a:cubicBezTo>
                    <a:pt x="29210" y="953274"/>
                    <a:pt x="29210" y="983588"/>
                    <a:pt x="30480" y="1013036"/>
                  </a:cubicBezTo>
                  <a:cubicBezTo>
                    <a:pt x="30480" y="1034689"/>
                    <a:pt x="33020" y="1056342"/>
                    <a:pt x="33020" y="1077995"/>
                  </a:cubicBezTo>
                  <a:cubicBezTo>
                    <a:pt x="33020" y="1101380"/>
                    <a:pt x="33020" y="1124766"/>
                    <a:pt x="31750" y="1148922"/>
                  </a:cubicBezTo>
                  <a:cubicBezTo>
                    <a:pt x="31750" y="1152732"/>
                    <a:pt x="31750" y="1155272"/>
                    <a:pt x="31750" y="1159082"/>
                  </a:cubicBezTo>
                  <a:cubicBezTo>
                    <a:pt x="31750" y="1169242"/>
                    <a:pt x="35560" y="1173052"/>
                    <a:pt x="44450" y="1173052"/>
                  </a:cubicBezTo>
                  <a:cubicBezTo>
                    <a:pt x="77352" y="1173052"/>
                    <a:pt x="134377" y="1174322"/>
                    <a:pt x="187328" y="1174322"/>
                  </a:cubicBezTo>
                  <a:cubicBezTo>
                    <a:pt x="264719" y="1174322"/>
                    <a:pt x="346183" y="1171782"/>
                    <a:pt x="423573" y="1174322"/>
                  </a:cubicBezTo>
                  <a:cubicBezTo>
                    <a:pt x="549842" y="1178132"/>
                    <a:pt x="676111" y="1180672"/>
                    <a:pt x="802380" y="1179402"/>
                  </a:cubicBezTo>
                  <a:cubicBezTo>
                    <a:pt x="883844" y="1178132"/>
                    <a:pt x="961235" y="1180672"/>
                    <a:pt x="1042698" y="1180672"/>
                  </a:cubicBezTo>
                  <a:cubicBezTo>
                    <a:pt x="1160821" y="1180672"/>
                    <a:pt x="1278944" y="1179402"/>
                    <a:pt x="1397066" y="1180672"/>
                  </a:cubicBezTo>
                  <a:cubicBezTo>
                    <a:pt x="1572213" y="1181942"/>
                    <a:pt x="3494760" y="1171782"/>
                    <a:pt x="3673981" y="1174322"/>
                  </a:cubicBezTo>
                  <a:cubicBezTo>
                    <a:pt x="3751371" y="1175592"/>
                    <a:pt x="3828762" y="1176862"/>
                    <a:pt x="3902079" y="1176862"/>
                  </a:cubicBezTo>
                  <a:cubicBezTo>
                    <a:pt x="4036495" y="1179402"/>
                    <a:pt x="4166837" y="1175592"/>
                    <a:pt x="4301252" y="1179402"/>
                  </a:cubicBezTo>
                  <a:cubicBezTo>
                    <a:pt x="4411228" y="1181942"/>
                    <a:pt x="4521204" y="1181942"/>
                    <a:pt x="4631181" y="1184482"/>
                  </a:cubicBezTo>
                  <a:cubicBezTo>
                    <a:pt x="4794108" y="1188292"/>
                    <a:pt x="4957036" y="1190832"/>
                    <a:pt x="5119964" y="1192102"/>
                  </a:cubicBezTo>
                  <a:cubicBezTo>
                    <a:pt x="5181061" y="1192102"/>
                    <a:pt x="5204700" y="1190832"/>
                    <a:pt x="5225020" y="1190832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5717233" y="-291933"/>
            <a:ext cx="2411203" cy="4893586"/>
          </a:xfrm>
          <a:custGeom>
            <a:avLst/>
            <a:gdLst/>
            <a:ahLst/>
            <a:cxnLst/>
            <a:rect l="l" t="t" r="r" b="b"/>
            <a:pathLst>
              <a:path w="2411203" h="4893586">
                <a:moveTo>
                  <a:pt x="0" y="0"/>
                </a:moveTo>
                <a:lnTo>
                  <a:pt x="2411204" y="0"/>
                </a:lnTo>
                <a:lnTo>
                  <a:pt x="2411204" y="4893586"/>
                </a:lnTo>
                <a:lnTo>
                  <a:pt x="0" y="48935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2134663" y="891490"/>
            <a:ext cx="12811536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dirty="0">
                <a:solidFill>
                  <a:srgbClr val="000000"/>
                </a:solidFill>
                <a:latin typeface="Sunday"/>
              </a:rPr>
              <a:t>SCHOOL VALUES</a:t>
            </a:r>
          </a:p>
        </p:txBody>
      </p:sp>
      <p:sp>
        <p:nvSpPr>
          <p:cNvPr id="13" name="Freeform 13"/>
          <p:cNvSpPr/>
          <p:nvPr/>
        </p:nvSpPr>
        <p:spPr>
          <a:xfrm>
            <a:off x="14807121" y="174728"/>
            <a:ext cx="1820224" cy="3070930"/>
          </a:xfrm>
          <a:custGeom>
            <a:avLst/>
            <a:gdLst/>
            <a:ahLst/>
            <a:cxnLst/>
            <a:rect l="l" t="t" r="r" b="b"/>
            <a:pathLst>
              <a:path w="1820224" h="3070930">
                <a:moveTo>
                  <a:pt x="0" y="0"/>
                </a:moveTo>
                <a:lnTo>
                  <a:pt x="1820223" y="0"/>
                </a:lnTo>
                <a:lnTo>
                  <a:pt x="1820223" y="3070930"/>
                </a:lnTo>
                <a:lnTo>
                  <a:pt x="0" y="30709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5939567" y="8343901"/>
            <a:ext cx="1394030" cy="1659434"/>
          </a:xfrm>
          <a:custGeom>
            <a:avLst/>
            <a:gdLst/>
            <a:ahLst/>
            <a:cxnLst/>
            <a:rect l="l" t="t" r="r" b="b"/>
            <a:pathLst>
              <a:path w="1004411" h="1639247">
                <a:moveTo>
                  <a:pt x="0" y="0"/>
                </a:moveTo>
                <a:lnTo>
                  <a:pt x="1004411" y="0"/>
                </a:lnTo>
                <a:lnTo>
                  <a:pt x="1004411" y="1639247"/>
                </a:lnTo>
                <a:lnTo>
                  <a:pt x="0" y="16392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A1D9293-4D1E-9966-1D44-0B91620597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10"/>
          <a:stretch/>
        </p:blipFill>
        <p:spPr bwMode="auto">
          <a:xfrm>
            <a:off x="736462" y="5398561"/>
            <a:ext cx="7122645" cy="181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D8014AC-2CB5-0F76-8D74-B099FD73CC5D}"/>
              </a:ext>
            </a:extLst>
          </p:cNvPr>
          <p:cNvSpPr/>
          <p:nvPr/>
        </p:nvSpPr>
        <p:spPr>
          <a:xfrm>
            <a:off x="8229600" y="4240995"/>
            <a:ext cx="7328601" cy="5293757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5400" b="1" dirty="0"/>
              <a:t>Our 4 rules</a:t>
            </a:r>
          </a:p>
          <a:p>
            <a:pPr algn="ctr"/>
            <a:r>
              <a:rPr lang="en-GB" sz="4000" dirty="0"/>
              <a:t>Be safe</a:t>
            </a:r>
          </a:p>
          <a:p>
            <a:pPr algn="ctr"/>
            <a:r>
              <a:rPr lang="en-GB" sz="4000" dirty="0"/>
              <a:t>Be ready</a:t>
            </a:r>
          </a:p>
          <a:p>
            <a:pPr algn="ctr"/>
            <a:r>
              <a:rPr lang="en-GB" sz="4000" dirty="0"/>
              <a:t>Be respectful</a:t>
            </a:r>
          </a:p>
          <a:p>
            <a:pPr algn="ctr"/>
            <a:r>
              <a:rPr lang="en-GB" sz="4000" dirty="0"/>
              <a:t>Be kind</a:t>
            </a:r>
          </a:p>
          <a:p>
            <a:pPr algn="ctr"/>
            <a:r>
              <a:rPr lang="en-GB" sz="3200" i="1" dirty="0"/>
              <a:t>"Be kind and compassionate to one another, forgiving each other, just as in Christ God forgave you." </a:t>
            </a:r>
            <a:r>
              <a:rPr lang="en-GB" sz="3200" b="1" i="1" dirty="0"/>
              <a:t>Ephesians 4</a:t>
            </a:r>
            <a:r>
              <a:rPr lang="en-GB" sz="3200" i="1" dirty="0"/>
              <a:t>:</a:t>
            </a:r>
            <a:r>
              <a:rPr lang="en-GB" sz="3200" b="1" i="1" dirty="0"/>
              <a:t>32</a:t>
            </a:r>
            <a:endParaRPr lang="en-GB" sz="3200" i="1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99467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122516" y="360939"/>
            <a:ext cx="16042967" cy="2420361"/>
            <a:chOff x="0" y="0"/>
            <a:chExt cx="5242800" cy="1209882"/>
          </a:xfrm>
        </p:grpSpPr>
        <p:sp>
          <p:nvSpPr>
            <p:cNvPr id="9" name="Freeform 9"/>
            <p:cNvSpPr/>
            <p:nvPr/>
          </p:nvSpPr>
          <p:spPr>
            <a:xfrm>
              <a:off x="10160" y="16510"/>
              <a:ext cx="5219940" cy="1181942"/>
            </a:xfrm>
            <a:custGeom>
              <a:avLst/>
              <a:gdLst/>
              <a:ahLst/>
              <a:cxnLst/>
              <a:rect l="l" t="t" r="r" b="b"/>
              <a:pathLst>
                <a:path w="5219940" h="1181942">
                  <a:moveTo>
                    <a:pt x="5219940" y="1181942"/>
                  </a:moveTo>
                  <a:lnTo>
                    <a:pt x="0" y="1174322"/>
                  </a:lnTo>
                  <a:lnTo>
                    <a:pt x="0" y="423155"/>
                  </a:lnTo>
                  <a:lnTo>
                    <a:pt x="17780" y="19050"/>
                  </a:lnTo>
                  <a:lnTo>
                    <a:pt x="2600981" y="0"/>
                  </a:lnTo>
                  <a:lnTo>
                    <a:pt x="5200890" y="5080"/>
                  </a:lnTo>
                  <a:lnTo>
                    <a:pt x="5219940" y="1181942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3810" y="0"/>
              <a:ext cx="5249150" cy="1208612"/>
            </a:xfrm>
            <a:custGeom>
              <a:avLst/>
              <a:gdLst/>
              <a:ahLst/>
              <a:cxnLst/>
              <a:rect l="l" t="t" r="r" b="b"/>
              <a:pathLst>
                <a:path w="5249150" h="1208612">
                  <a:moveTo>
                    <a:pt x="5214860" y="21590"/>
                  </a:moveTo>
                  <a:cubicBezTo>
                    <a:pt x="5216130" y="34290"/>
                    <a:pt x="5216130" y="44450"/>
                    <a:pt x="5217400" y="54610"/>
                  </a:cubicBezTo>
                  <a:cubicBezTo>
                    <a:pt x="5219940" y="81092"/>
                    <a:pt x="5221210" y="105343"/>
                    <a:pt x="5223750" y="128729"/>
                  </a:cubicBezTo>
                  <a:cubicBezTo>
                    <a:pt x="5223750" y="162507"/>
                    <a:pt x="5236450" y="828553"/>
                    <a:pt x="5242800" y="862331"/>
                  </a:cubicBezTo>
                  <a:cubicBezTo>
                    <a:pt x="5249150" y="913433"/>
                    <a:pt x="5245340" y="965400"/>
                    <a:pt x="5245340" y="1016501"/>
                  </a:cubicBezTo>
                  <a:cubicBezTo>
                    <a:pt x="5245340" y="1061539"/>
                    <a:pt x="5246610" y="1103113"/>
                    <a:pt x="5247880" y="1147652"/>
                  </a:cubicBezTo>
                  <a:cubicBezTo>
                    <a:pt x="5247880" y="1169242"/>
                    <a:pt x="5247880" y="1183212"/>
                    <a:pt x="5247880" y="1207342"/>
                  </a:cubicBezTo>
                  <a:cubicBezTo>
                    <a:pt x="5225020" y="1207342"/>
                    <a:pt x="5204700" y="1208612"/>
                    <a:pt x="5172915" y="1207342"/>
                  </a:cubicBezTo>
                  <a:cubicBezTo>
                    <a:pt x="4908158" y="1202262"/>
                    <a:pt x="4639327" y="1208612"/>
                    <a:pt x="4374570" y="1203532"/>
                  </a:cubicBezTo>
                  <a:cubicBezTo>
                    <a:pt x="4215715" y="1199722"/>
                    <a:pt x="4060934" y="1202262"/>
                    <a:pt x="3902079" y="1199722"/>
                  </a:cubicBezTo>
                  <a:cubicBezTo>
                    <a:pt x="3828762" y="1198452"/>
                    <a:pt x="3755444" y="1197182"/>
                    <a:pt x="3682127" y="1195912"/>
                  </a:cubicBezTo>
                  <a:cubicBezTo>
                    <a:pt x="3637322" y="1195912"/>
                    <a:pt x="3596590" y="1197182"/>
                    <a:pt x="3551785" y="1197182"/>
                  </a:cubicBezTo>
                  <a:cubicBezTo>
                    <a:pt x="3437735" y="1195912"/>
                    <a:pt x="3124099" y="1197182"/>
                    <a:pt x="3010050" y="1195912"/>
                  </a:cubicBezTo>
                  <a:cubicBezTo>
                    <a:pt x="2928586" y="1194642"/>
                    <a:pt x="1299310" y="1203532"/>
                    <a:pt x="1217846" y="1202262"/>
                  </a:cubicBezTo>
                  <a:cubicBezTo>
                    <a:pt x="1197480" y="1202262"/>
                    <a:pt x="1173041" y="1203532"/>
                    <a:pt x="1152675" y="1203532"/>
                  </a:cubicBezTo>
                  <a:cubicBezTo>
                    <a:pt x="1103796" y="1203532"/>
                    <a:pt x="1058991" y="1204802"/>
                    <a:pt x="1010113" y="1204802"/>
                  </a:cubicBezTo>
                  <a:cubicBezTo>
                    <a:pt x="887917" y="1204802"/>
                    <a:pt x="769794" y="1203532"/>
                    <a:pt x="647599" y="1202262"/>
                  </a:cubicBezTo>
                  <a:cubicBezTo>
                    <a:pt x="574281" y="1200992"/>
                    <a:pt x="500964" y="1199722"/>
                    <a:pt x="431720" y="1198452"/>
                  </a:cubicBezTo>
                  <a:cubicBezTo>
                    <a:pt x="301377" y="1197182"/>
                    <a:pt x="171035" y="1195912"/>
                    <a:pt x="48260" y="1195912"/>
                  </a:cubicBezTo>
                  <a:cubicBezTo>
                    <a:pt x="38100" y="1195912"/>
                    <a:pt x="29210" y="1195912"/>
                    <a:pt x="19050" y="1194642"/>
                  </a:cubicBezTo>
                  <a:cubicBezTo>
                    <a:pt x="10160" y="1193372"/>
                    <a:pt x="5080" y="1187022"/>
                    <a:pt x="7620" y="1178132"/>
                  </a:cubicBezTo>
                  <a:cubicBezTo>
                    <a:pt x="16510" y="1146419"/>
                    <a:pt x="12700" y="1124766"/>
                    <a:pt x="11430" y="1102246"/>
                  </a:cubicBezTo>
                  <a:cubicBezTo>
                    <a:pt x="10160" y="1056342"/>
                    <a:pt x="6350" y="1011304"/>
                    <a:pt x="7620" y="965400"/>
                  </a:cubicBezTo>
                  <a:cubicBezTo>
                    <a:pt x="5080" y="908236"/>
                    <a:pt x="0" y="200616"/>
                    <a:pt x="7620" y="142587"/>
                  </a:cubicBezTo>
                  <a:cubicBezTo>
                    <a:pt x="8890" y="131327"/>
                    <a:pt x="7620" y="119201"/>
                    <a:pt x="8890" y="107942"/>
                  </a:cubicBezTo>
                  <a:cubicBezTo>
                    <a:pt x="10160" y="89753"/>
                    <a:pt x="12700" y="6983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206" y="30480"/>
                    <a:pt x="134377" y="29210"/>
                  </a:cubicBezTo>
                  <a:cubicBezTo>
                    <a:pt x="244353" y="25400"/>
                    <a:pt x="354329" y="22860"/>
                    <a:pt x="468378" y="20320"/>
                  </a:cubicBezTo>
                  <a:cubicBezTo>
                    <a:pt x="545769" y="17780"/>
                    <a:pt x="623160" y="16510"/>
                    <a:pt x="696477" y="13970"/>
                  </a:cubicBezTo>
                  <a:cubicBezTo>
                    <a:pt x="769795" y="11430"/>
                    <a:pt x="847185" y="8890"/>
                    <a:pt x="920503" y="8890"/>
                  </a:cubicBezTo>
                  <a:cubicBezTo>
                    <a:pt x="1001967" y="7620"/>
                    <a:pt x="1083430" y="10160"/>
                    <a:pt x="1164894" y="8890"/>
                  </a:cubicBezTo>
                  <a:cubicBezTo>
                    <a:pt x="1266724" y="8890"/>
                    <a:pt x="3111880" y="6350"/>
                    <a:pt x="3213710" y="5080"/>
                  </a:cubicBezTo>
                  <a:cubicBezTo>
                    <a:pt x="3311466" y="3810"/>
                    <a:pt x="3409223" y="2540"/>
                    <a:pt x="3511053" y="2540"/>
                  </a:cubicBezTo>
                  <a:cubicBezTo>
                    <a:pt x="3678054" y="1270"/>
                    <a:pt x="3840981" y="0"/>
                    <a:pt x="4007982" y="0"/>
                  </a:cubicBezTo>
                  <a:cubicBezTo>
                    <a:pt x="4077226" y="0"/>
                    <a:pt x="4150544" y="2540"/>
                    <a:pt x="4219788" y="2540"/>
                  </a:cubicBezTo>
                  <a:cubicBezTo>
                    <a:pt x="4411228" y="3810"/>
                    <a:pt x="4606741" y="5080"/>
                    <a:pt x="4798181" y="7620"/>
                  </a:cubicBezTo>
                  <a:cubicBezTo>
                    <a:pt x="4900011" y="8890"/>
                    <a:pt x="5001841" y="12700"/>
                    <a:pt x="5103671" y="16510"/>
                  </a:cubicBezTo>
                  <a:cubicBezTo>
                    <a:pt x="5128110" y="16510"/>
                    <a:pt x="5152549" y="16510"/>
                    <a:pt x="5172915" y="16510"/>
                  </a:cubicBezTo>
                  <a:cubicBezTo>
                    <a:pt x="5195810" y="17780"/>
                    <a:pt x="5204700" y="20320"/>
                    <a:pt x="5214860" y="21590"/>
                  </a:cubicBezTo>
                  <a:moveTo>
                    <a:pt x="5225020" y="1190832"/>
                  </a:moveTo>
                  <a:cubicBezTo>
                    <a:pt x="5226290" y="1174322"/>
                    <a:pt x="5227560" y="1161622"/>
                    <a:pt x="5227560" y="1148922"/>
                  </a:cubicBezTo>
                  <a:cubicBezTo>
                    <a:pt x="5226290" y="1098782"/>
                    <a:pt x="5225020" y="1052878"/>
                    <a:pt x="5225020" y="1003509"/>
                  </a:cubicBezTo>
                  <a:cubicBezTo>
                    <a:pt x="5225020" y="980990"/>
                    <a:pt x="5227560" y="958471"/>
                    <a:pt x="5226290" y="935952"/>
                  </a:cubicBezTo>
                  <a:cubicBezTo>
                    <a:pt x="5226290" y="915165"/>
                    <a:pt x="5225020" y="893512"/>
                    <a:pt x="5223750" y="872725"/>
                  </a:cubicBezTo>
                  <a:cubicBezTo>
                    <a:pt x="5218670" y="840679"/>
                    <a:pt x="5207240" y="177231"/>
                    <a:pt x="5207240" y="145185"/>
                  </a:cubicBezTo>
                  <a:cubicBezTo>
                    <a:pt x="5204700" y="118335"/>
                    <a:pt x="5202160" y="90619"/>
                    <a:pt x="5199620" y="63500"/>
                  </a:cubicBezTo>
                  <a:cubicBezTo>
                    <a:pt x="5198350" y="44450"/>
                    <a:pt x="5197080" y="43180"/>
                    <a:pt x="5160696" y="41910"/>
                  </a:cubicBezTo>
                  <a:cubicBezTo>
                    <a:pt x="5148476" y="41910"/>
                    <a:pt x="5140330" y="41910"/>
                    <a:pt x="5128110" y="40640"/>
                  </a:cubicBezTo>
                  <a:cubicBezTo>
                    <a:pt x="5026281" y="36830"/>
                    <a:pt x="4920377" y="31750"/>
                    <a:pt x="4818548" y="30480"/>
                  </a:cubicBezTo>
                  <a:cubicBezTo>
                    <a:pt x="4570083" y="26670"/>
                    <a:pt x="4317545" y="25400"/>
                    <a:pt x="4069080" y="22860"/>
                  </a:cubicBezTo>
                  <a:cubicBezTo>
                    <a:pt x="4032421" y="22860"/>
                    <a:pt x="3991689" y="22860"/>
                    <a:pt x="3955031" y="22860"/>
                  </a:cubicBezTo>
                  <a:cubicBezTo>
                    <a:pt x="3893933" y="22860"/>
                    <a:pt x="3832835" y="22860"/>
                    <a:pt x="3775810" y="22860"/>
                  </a:cubicBezTo>
                  <a:cubicBezTo>
                    <a:pt x="3645468" y="22860"/>
                    <a:pt x="3515126" y="22860"/>
                    <a:pt x="3388857" y="24130"/>
                  </a:cubicBezTo>
                  <a:cubicBezTo>
                    <a:pt x="3278881" y="25400"/>
                    <a:pt x="1425578" y="29210"/>
                    <a:pt x="1315602" y="29210"/>
                  </a:cubicBezTo>
                  <a:cubicBezTo>
                    <a:pt x="1136382" y="29210"/>
                    <a:pt x="957161" y="26670"/>
                    <a:pt x="777941" y="33020"/>
                  </a:cubicBezTo>
                  <a:cubicBezTo>
                    <a:pt x="684258" y="36830"/>
                    <a:pt x="594647" y="36830"/>
                    <a:pt x="505037" y="38100"/>
                  </a:cubicBezTo>
                  <a:cubicBezTo>
                    <a:pt x="350256" y="41910"/>
                    <a:pt x="195475" y="45720"/>
                    <a:pt x="49530" y="50800"/>
                  </a:cubicBezTo>
                  <a:cubicBezTo>
                    <a:pt x="36830" y="50800"/>
                    <a:pt x="34290" y="53340"/>
                    <a:pt x="33020" y="67234"/>
                  </a:cubicBezTo>
                  <a:cubicBezTo>
                    <a:pt x="31750" y="82824"/>
                    <a:pt x="31750" y="98414"/>
                    <a:pt x="30480" y="114005"/>
                  </a:cubicBezTo>
                  <a:cubicBezTo>
                    <a:pt x="29210" y="139988"/>
                    <a:pt x="26670" y="165106"/>
                    <a:pt x="25400" y="191089"/>
                  </a:cubicBezTo>
                  <a:cubicBezTo>
                    <a:pt x="20320" y="218805"/>
                    <a:pt x="26670" y="896110"/>
                    <a:pt x="29210" y="923826"/>
                  </a:cubicBezTo>
                  <a:cubicBezTo>
                    <a:pt x="29210" y="953274"/>
                    <a:pt x="29210" y="983588"/>
                    <a:pt x="30480" y="1013036"/>
                  </a:cubicBezTo>
                  <a:cubicBezTo>
                    <a:pt x="30480" y="1034689"/>
                    <a:pt x="33020" y="1056342"/>
                    <a:pt x="33020" y="1077995"/>
                  </a:cubicBezTo>
                  <a:cubicBezTo>
                    <a:pt x="33020" y="1101380"/>
                    <a:pt x="33020" y="1124766"/>
                    <a:pt x="31750" y="1148922"/>
                  </a:cubicBezTo>
                  <a:cubicBezTo>
                    <a:pt x="31750" y="1152732"/>
                    <a:pt x="31750" y="1155272"/>
                    <a:pt x="31750" y="1159082"/>
                  </a:cubicBezTo>
                  <a:cubicBezTo>
                    <a:pt x="31750" y="1169242"/>
                    <a:pt x="35560" y="1173052"/>
                    <a:pt x="44450" y="1173052"/>
                  </a:cubicBezTo>
                  <a:cubicBezTo>
                    <a:pt x="77352" y="1173052"/>
                    <a:pt x="134377" y="1174322"/>
                    <a:pt x="187328" y="1174322"/>
                  </a:cubicBezTo>
                  <a:cubicBezTo>
                    <a:pt x="264719" y="1174322"/>
                    <a:pt x="346183" y="1171782"/>
                    <a:pt x="423573" y="1174322"/>
                  </a:cubicBezTo>
                  <a:cubicBezTo>
                    <a:pt x="549842" y="1178132"/>
                    <a:pt x="676111" y="1180672"/>
                    <a:pt x="802380" y="1179402"/>
                  </a:cubicBezTo>
                  <a:cubicBezTo>
                    <a:pt x="883844" y="1178132"/>
                    <a:pt x="961235" y="1180672"/>
                    <a:pt x="1042698" y="1180672"/>
                  </a:cubicBezTo>
                  <a:cubicBezTo>
                    <a:pt x="1160821" y="1180672"/>
                    <a:pt x="1278944" y="1179402"/>
                    <a:pt x="1397066" y="1180672"/>
                  </a:cubicBezTo>
                  <a:cubicBezTo>
                    <a:pt x="1572213" y="1181942"/>
                    <a:pt x="3494760" y="1171782"/>
                    <a:pt x="3673981" y="1174322"/>
                  </a:cubicBezTo>
                  <a:cubicBezTo>
                    <a:pt x="3751371" y="1175592"/>
                    <a:pt x="3828762" y="1176862"/>
                    <a:pt x="3902079" y="1176862"/>
                  </a:cubicBezTo>
                  <a:cubicBezTo>
                    <a:pt x="4036495" y="1179402"/>
                    <a:pt x="4166837" y="1175592"/>
                    <a:pt x="4301252" y="1179402"/>
                  </a:cubicBezTo>
                  <a:cubicBezTo>
                    <a:pt x="4411228" y="1181942"/>
                    <a:pt x="4521204" y="1181942"/>
                    <a:pt x="4631181" y="1184482"/>
                  </a:cubicBezTo>
                  <a:cubicBezTo>
                    <a:pt x="4794108" y="1188292"/>
                    <a:pt x="4957036" y="1190832"/>
                    <a:pt x="5119964" y="1192102"/>
                  </a:cubicBezTo>
                  <a:cubicBezTo>
                    <a:pt x="5181061" y="1192102"/>
                    <a:pt x="5204700" y="1190832"/>
                    <a:pt x="5225020" y="1190832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734345" y="411460"/>
            <a:ext cx="12811536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dirty="0">
                <a:solidFill>
                  <a:srgbClr val="000000"/>
                </a:solidFill>
                <a:latin typeface="Sunday"/>
              </a:rPr>
              <a:t>REWARDS LADDER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20BC74F-C911-9A84-5814-DDDD365984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902989"/>
              </p:ext>
            </p:extLst>
          </p:nvPr>
        </p:nvGraphicFramePr>
        <p:xfrm>
          <a:off x="681913" y="3162300"/>
          <a:ext cx="16916400" cy="69033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16400">
                  <a:extLst>
                    <a:ext uri="{9D8B030D-6E8A-4147-A177-3AD203B41FA5}">
                      <a16:colId xmlns:a16="http://schemas.microsoft.com/office/drawing/2014/main" val="4205854626"/>
                    </a:ext>
                  </a:extLst>
                </a:gridCol>
              </a:tblGrid>
              <a:tr h="19286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800" dirty="0">
                          <a:effectLst/>
                        </a:rPr>
                        <a:t>Level 5</a:t>
                      </a:r>
                      <a:endParaRPr lang="en-GB" sz="2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800" dirty="0">
                          <a:effectLst/>
                        </a:rPr>
                        <a:t>Head teacher’s award </a:t>
                      </a:r>
                      <a:endParaRPr lang="en-GB" sz="2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800" dirty="0">
                          <a:effectLst/>
                        </a:rPr>
                        <a:t>Parent’s informed, certificate given out in Celebration Assembly.</a:t>
                      </a:r>
                      <a:endParaRPr lang="en-GB" sz="2400" dirty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GB" sz="2800" dirty="0">
                          <a:effectLst/>
                        </a:rPr>
                        <a:t>Mary’s Market</a:t>
                      </a:r>
                      <a:endParaRPr lang="en-GB" sz="2400" dirty="0">
                        <a:effectLst/>
                      </a:endParaRPr>
                    </a:p>
                  </a:txBody>
                  <a:tcPr marL="41190" marR="41190" marT="0" marB="0"/>
                </a:tc>
                <a:extLst>
                  <a:ext uri="{0D108BD9-81ED-4DB2-BD59-A6C34878D82A}">
                    <a16:rowId xmlns:a16="http://schemas.microsoft.com/office/drawing/2014/main" val="1518023345"/>
                  </a:ext>
                </a:extLst>
              </a:tr>
              <a:tr h="10706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800" dirty="0">
                          <a:effectLst/>
                        </a:rPr>
                        <a:t>Level 4</a:t>
                      </a:r>
                      <a:endParaRPr lang="en-GB" sz="2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800" dirty="0">
                          <a:effectLst/>
                        </a:rPr>
                        <a:t>Weekly celebration certificates and ask me about stickers</a:t>
                      </a:r>
                      <a:endParaRPr lang="en-GB" sz="2400" dirty="0">
                        <a:effectLst/>
                      </a:endParaRPr>
                    </a:p>
                  </a:txBody>
                  <a:tcPr marL="41190" marR="41190" marT="0" marB="0"/>
                </a:tc>
                <a:extLst>
                  <a:ext uri="{0D108BD9-81ED-4DB2-BD59-A6C34878D82A}">
                    <a16:rowId xmlns:a16="http://schemas.microsoft.com/office/drawing/2014/main" val="4268338082"/>
                  </a:ext>
                </a:extLst>
              </a:tr>
              <a:tr h="9086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800" dirty="0">
                          <a:effectLst/>
                        </a:rPr>
                        <a:t>Level 3</a:t>
                      </a:r>
                      <a:endParaRPr lang="en-GB" sz="2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800" dirty="0">
                          <a:effectLst/>
                        </a:rPr>
                        <a:t>Class reward</a:t>
                      </a:r>
                      <a:endParaRPr lang="en-GB" sz="2400" dirty="0">
                        <a:effectLst/>
                      </a:endParaRPr>
                    </a:p>
                  </a:txBody>
                  <a:tcPr marL="41190" marR="41190" marT="0" marB="0"/>
                </a:tc>
                <a:extLst>
                  <a:ext uri="{0D108BD9-81ED-4DB2-BD59-A6C34878D82A}">
                    <a16:rowId xmlns:a16="http://schemas.microsoft.com/office/drawing/2014/main" val="185029562"/>
                  </a:ext>
                </a:extLst>
              </a:tr>
              <a:tr h="10408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800" dirty="0">
                          <a:effectLst/>
                        </a:rPr>
                        <a:t>Level 2</a:t>
                      </a:r>
                      <a:endParaRPr lang="en-GB" sz="2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800" dirty="0">
                          <a:effectLst/>
                        </a:rPr>
                        <a:t>Verbal praise, Class Dojo points (totalled each week; house cup and class of the week trophies awarded)</a:t>
                      </a:r>
                      <a:endParaRPr lang="en-GB" sz="2400" dirty="0">
                        <a:effectLst/>
                      </a:endParaRPr>
                    </a:p>
                  </a:txBody>
                  <a:tcPr marL="41190" marR="41190" marT="0" marB="0"/>
                </a:tc>
                <a:extLst>
                  <a:ext uri="{0D108BD9-81ED-4DB2-BD59-A6C34878D82A}">
                    <a16:rowId xmlns:a16="http://schemas.microsoft.com/office/drawing/2014/main" val="4098396326"/>
                  </a:ext>
                </a:extLst>
              </a:tr>
              <a:tr h="16865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800" dirty="0">
                          <a:effectLst/>
                        </a:rPr>
                        <a:t>Level 1</a:t>
                      </a:r>
                      <a:endParaRPr lang="en-GB" sz="2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800" dirty="0">
                          <a:effectLst/>
                        </a:rPr>
                        <a:t>Verbal praise, Dojo points.</a:t>
                      </a:r>
                      <a:endParaRPr lang="en-GB" sz="2400" dirty="0">
                        <a:effectLst/>
                      </a:endParaRPr>
                    </a:p>
                  </a:txBody>
                  <a:tcPr marL="41190" marR="41190" marT="0" marB="0"/>
                </a:tc>
                <a:extLst>
                  <a:ext uri="{0D108BD9-81ED-4DB2-BD59-A6C34878D82A}">
                    <a16:rowId xmlns:a16="http://schemas.microsoft.com/office/drawing/2014/main" val="951077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195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122516" y="366955"/>
            <a:ext cx="16042967" cy="1525354"/>
            <a:chOff x="0" y="0"/>
            <a:chExt cx="5242800" cy="1209882"/>
          </a:xfrm>
        </p:grpSpPr>
        <p:sp>
          <p:nvSpPr>
            <p:cNvPr id="9" name="Freeform 9"/>
            <p:cNvSpPr/>
            <p:nvPr/>
          </p:nvSpPr>
          <p:spPr>
            <a:xfrm>
              <a:off x="10160" y="16510"/>
              <a:ext cx="5219940" cy="1181942"/>
            </a:xfrm>
            <a:custGeom>
              <a:avLst/>
              <a:gdLst/>
              <a:ahLst/>
              <a:cxnLst/>
              <a:rect l="l" t="t" r="r" b="b"/>
              <a:pathLst>
                <a:path w="5219940" h="1181942">
                  <a:moveTo>
                    <a:pt x="5219940" y="1181942"/>
                  </a:moveTo>
                  <a:lnTo>
                    <a:pt x="0" y="1174322"/>
                  </a:lnTo>
                  <a:lnTo>
                    <a:pt x="0" y="423155"/>
                  </a:lnTo>
                  <a:lnTo>
                    <a:pt x="17780" y="19050"/>
                  </a:lnTo>
                  <a:lnTo>
                    <a:pt x="2600981" y="0"/>
                  </a:lnTo>
                  <a:lnTo>
                    <a:pt x="5200890" y="5080"/>
                  </a:lnTo>
                  <a:lnTo>
                    <a:pt x="5219940" y="1181942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3810" y="0"/>
              <a:ext cx="5249150" cy="1208612"/>
            </a:xfrm>
            <a:custGeom>
              <a:avLst/>
              <a:gdLst/>
              <a:ahLst/>
              <a:cxnLst/>
              <a:rect l="l" t="t" r="r" b="b"/>
              <a:pathLst>
                <a:path w="5249150" h="1208612">
                  <a:moveTo>
                    <a:pt x="5214860" y="21590"/>
                  </a:moveTo>
                  <a:cubicBezTo>
                    <a:pt x="5216130" y="34290"/>
                    <a:pt x="5216130" y="44450"/>
                    <a:pt x="5217400" y="54610"/>
                  </a:cubicBezTo>
                  <a:cubicBezTo>
                    <a:pt x="5219940" y="81092"/>
                    <a:pt x="5221210" y="105343"/>
                    <a:pt x="5223750" y="128729"/>
                  </a:cubicBezTo>
                  <a:cubicBezTo>
                    <a:pt x="5223750" y="162507"/>
                    <a:pt x="5236450" y="828553"/>
                    <a:pt x="5242800" y="862331"/>
                  </a:cubicBezTo>
                  <a:cubicBezTo>
                    <a:pt x="5249150" y="913433"/>
                    <a:pt x="5245340" y="965400"/>
                    <a:pt x="5245340" y="1016501"/>
                  </a:cubicBezTo>
                  <a:cubicBezTo>
                    <a:pt x="5245340" y="1061539"/>
                    <a:pt x="5246610" y="1103113"/>
                    <a:pt x="5247880" y="1147652"/>
                  </a:cubicBezTo>
                  <a:cubicBezTo>
                    <a:pt x="5247880" y="1169242"/>
                    <a:pt x="5247880" y="1183212"/>
                    <a:pt x="5247880" y="1207342"/>
                  </a:cubicBezTo>
                  <a:cubicBezTo>
                    <a:pt x="5225020" y="1207342"/>
                    <a:pt x="5204700" y="1208612"/>
                    <a:pt x="5172915" y="1207342"/>
                  </a:cubicBezTo>
                  <a:cubicBezTo>
                    <a:pt x="4908158" y="1202262"/>
                    <a:pt x="4639327" y="1208612"/>
                    <a:pt x="4374570" y="1203532"/>
                  </a:cubicBezTo>
                  <a:cubicBezTo>
                    <a:pt x="4215715" y="1199722"/>
                    <a:pt x="4060934" y="1202262"/>
                    <a:pt x="3902079" y="1199722"/>
                  </a:cubicBezTo>
                  <a:cubicBezTo>
                    <a:pt x="3828762" y="1198452"/>
                    <a:pt x="3755444" y="1197182"/>
                    <a:pt x="3682127" y="1195912"/>
                  </a:cubicBezTo>
                  <a:cubicBezTo>
                    <a:pt x="3637322" y="1195912"/>
                    <a:pt x="3596590" y="1197182"/>
                    <a:pt x="3551785" y="1197182"/>
                  </a:cubicBezTo>
                  <a:cubicBezTo>
                    <a:pt x="3437735" y="1195912"/>
                    <a:pt x="3124099" y="1197182"/>
                    <a:pt x="3010050" y="1195912"/>
                  </a:cubicBezTo>
                  <a:cubicBezTo>
                    <a:pt x="2928586" y="1194642"/>
                    <a:pt x="1299310" y="1203532"/>
                    <a:pt x="1217846" y="1202262"/>
                  </a:cubicBezTo>
                  <a:cubicBezTo>
                    <a:pt x="1197480" y="1202262"/>
                    <a:pt x="1173041" y="1203532"/>
                    <a:pt x="1152675" y="1203532"/>
                  </a:cubicBezTo>
                  <a:cubicBezTo>
                    <a:pt x="1103796" y="1203532"/>
                    <a:pt x="1058991" y="1204802"/>
                    <a:pt x="1010113" y="1204802"/>
                  </a:cubicBezTo>
                  <a:cubicBezTo>
                    <a:pt x="887917" y="1204802"/>
                    <a:pt x="769794" y="1203532"/>
                    <a:pt x="647599" y="1202262"/>
                  </a:cubicBezTo>
                  <a:cubicBezTo>
                    <a:pt x="574281" y="1200992"/>
                    <a:pt x="500964" y="1199722"/>
                    <a:pt x="431720" y="1198452"/>
                  </a:cubicBezTo>
                  <a:cubicBezTo>
                    <a:pt x="301377" y="1197182"/>
                    <a:pt x="171035" y="1195912"/>
                    <a:pt x="48260" y="1195912"/>
                  </a:cubicBezTo>
                  <a:cubicBezTo>
                    <a:pt x="38100" y="1195912"/>
                    <a:pt x="29210" y="1195912"/>
                    <a:pt x="19050" y="1194642"/>
                  </a:cubicBezTo>
                  <a:cubicBezTo>
                    <a:pt x="10160" y="1193372"/>
                    <a:pt x="5080" y="1187022"/>
                    <a:pt x="7620" y="1178132"/>
                  </a:cubicBezTo>
                  <a:cubicBezTo>
                    <a:pt x="16510" y="1146419"/>
                    <a:pt x="12700" y="1124766"/>
                    <a:pt x="11430" y="1102246"/>
                  </a:cubicBezTo>
                  <a:cubicBezTo>
                    <a:pt x="10160" y="1056342"/>
                    <a:pt x="6350" y="1011304"/>
                    <a:pt x="7620" y="965400"/>
                  </a:cubicBezTo>
                  <a:cubicBezTo>
                    <a:pt x="5080" y="908236"/>
                    <a:pt x="0" y="200616"/>
                    <a:pt x="7620" y="142587"/>
                  </a:cubicBezTo>
                  <a:cubicBezTo>
                    <a:pt x="8890" y="131327"/>
                    <a:pt x="7620" y="119201"/>
                    <a:pt x="8890" y="107942"/>
                  </a:cubicBezTo>
                  <a:cubicBezTo>
                    <a:pt x="10160" y="89753"/>
                    <a:pt x="12700" y="6983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206" y="30480"/>
                    <a:pt x="134377" y="29210"/>
                  </a:cubicBezTo>
                  <a:cubicBezTo>
                    <a:pt x="244353" y="25400"/>
                    <a:pt x="354329" y="22860"/>
                    <a:pt x="468378" y="20320"/>
                  </a:cubicBezTo>
                  <a:cubicBezTo>
                    <a:pt x="545769" y="17780"/>
                    <a:pt x="623160" y="16510"/>
                    <a:pt x="696477" y="13970"/>
                  </a:cubicBezTo>
                  <a:cubicBezTo>
                    <a:pt x="769795" y="11430"/>
                    <a:pt x="847185" y="8890"/>
                    <a:pt x="920503" y="8890"/>
                  </a:cubicBezTo>
                  <a:cubicBezTo>
                    <a:pt x="1001967" y="7620"/>
                    <a:pt x="1083430" y="10160"/>
                    <a:pt x="1164894" y="8890"/>
                  </a:cubicBezTo>
                  <a:cubicBezTo>
                    <a:pt x="1266724" y="8890"/>
                    <a:pt x="3111880" y="6350"/>
                    <a:pt x="3213710" y="5080"/>
                  </a:cubicBezTo>
                  <a:cubicBezTo>
                    <a:pt x="3311466" y="3810"/>
                    <a:pt x="3409223" y="2540"/>
                    <a:pt x="3511053" y="2540"/>
                  </a:cubicBezTo>
                  <a:cubicBezTo>
                    <a:pt x="3678054" y="1270"/>
                    <a:pt x="3840981" y="0"/>
                    <a:pt x="4007982" y="0"/>
                  </a:cubicBezTo>
                  <a:cubicBezTo>
                    <a:pt x="4077226" y="0"/>
                    <a:pt x="4150544" y="2540"/>
                    <a:pt x="4219788" y="2540"/>
                  </a:cubicBezTo>
                  <a:cubicBezTo>
                    <a:pt x="4411228" y="3810"/>
                    <a:pt x="4606741" y="5080"/>
                    <a:pt x="4798181" y="7620"/>
                  </a:cubicBezTo>
                  <a:cubicBezTo>
                    <a:pt x="4900011" y="8890"/>
                    <a:pt x="5001841" y="12700"/>
                    <a:pt x="5103671" y="16510"/>
                  </a:cubicBezTo>
                  <a:cubicBezTo>
                    <a:pt x="5128110" y="16510"/>
                    <a:pt x="5152549" y="16510"/>
                    <a:pt x="5172915" y="16510"/>
                  </a:cubicBezTo>
                  <a:cubicBezTo>
                    <a:pt x="5195810" y="17780"/>
                    <a:pt x="5204700" y="20320"/>
                    <a:pt x="5214860" y="21590"/>
                  </a:cubicBezTo>
                  <a:moveTo>
                    <a:pt x="5225020" y="1190832"/>
                  </a:moveTo>
                  <a:cubicBezTo>
                    <a:pt x="5226290" y="1174322"/>
                    <a:pt x="5227560" y="1161622"/>
                    <a:pt x="5227560" y="1148922"/>
                  </a:cubicBezTo>
                  <a:cubicBezTo>
                    <a:pt x="5226290" y="1098782"/>
                    <a:pt x="5225020" y="1052878"/>
                    <a:pt x="5225020" y="1003509"/>
                  </a:cubicBezTo>
                  <a:cubicBezTo>
                    <a:pt x="5225020" y="980990"/>
                    <a:pt x="5227560" y="958471"/>
                    <a:pt x="5226290" y="935952"/>
                  </a:cubicBezTo>
                  <a:cubicBezTo>
                    <a:pt x="5226290" y="915165"/>
                    <a:pt x="5225020" y="893512"/>
                    <a:pt x="5223750" y="872725"/>
                  </a:cubicBezTo>
                  <a:cubicBezTo>
                    <a:pt x="5218670" y="840679"/>
                    <a:pt x="5207240" y="177231"/>
                    <a:pt x="5207240" y="145185"/>
                  </a:cubicBezTo>
                  <a:cubicBezTo>
                    <a:pt x="5204700" y="118335"/>
                    <a:pt x="5202160" y="90619"/>
                    <a:pt x="5199620" y="63500"/>
                  </a:cubicBezTo>
                  <a:cubicBezTo>
                    <a:pt x="5198350" y="44450"/>
                    <a:pt x="5197080" y="43180"/>
                    <a:pt x="5160696" y="41910"/>
                  </a:cubicBezTo>
                  <a:cubicBezTo>
                    <a:pt x="5148476" y="41910"/>
                    <a:pt x="5140330" y="41910"/>
                    <a:pt x="5128110" y="40640"/>
                  </a:cubicBezTo>
                  <a:cubicBezTo>
                    <a:pt x="5026281" y="36830"/>
                    <a:pt x="4920377" y="31750"/>
                    <a:pt x="4818548" y="30480"/>
                  </a:cubicBezTo>
                  <a:cubicBezTo>
                    <a:pt x="4570083" y="26670"/>
                    <a:pt x="4317545" y="25400"/>
                    <a:pt x="4069080" y="22860"/>
                  </a:cubicBezTo>
                  <a:cubicBezTo>
                    <a:pt x="4032421" y="22860"/>
                    <a:pt x="3991689" y="22860"/>
                    <a:pt x="3955031" y="22860"/>
                  </a:cubicBezTo>
                  <a:cubicBezTo>
                    <a:pt x="3893933" y="22860"/>
                    <a:pt x="3832835" y="22860"/>
                    <a:pt x="3775810" y="22860"/>
                  </a:cubicBezTo>
                  <a:cubicBezTo>
                    <a:pt x="3645468" y="22860"/>
                    <a:pt x="3515126" y="22860"/>
                    <a:pt x="3388857" y="24130"/>
                  </a:cubicBezTo>
                  <a:cubicBezTo>
                    <a:pt x="3278881" y="25400"/>
                    <a:pt x="1425578" y="29210"/>
                    <a:pt x="1315602" y="29210"/>
                  </a:cubicBezTo>
                  <a:cubicBezTo>
                    <a:pt x="1136382" y="29210"/>
                    <a:pt x="957161" y="26670"/>
                    <a:pt x="777941" y="33020"/>
                  </a:cubicBezTo>
                  <a:cubicBezTo>
                    <a:pt x="684258" y="36830"/>
                    <a:pt x="594647" y="36830"/>
                    <a:pt x="505037" y="38100"/>
                  </a:cubicBezTo>
                  <a:cubicBezTo>
                    <a:pt x="350256" y="41910"/>
                    <a:pt x="195475" y="45720"/>
                    <a:pt x="49530" y="50800"/>
                  </a:cubicBezTo>
                  <a:cubicBezTo>
                    <a:pt x="36830" y="50800"/>
                    <a:pt x="34290" y="53340"/>
                    <a:pt x="33020" y="67234"/>
                  </a:cubicBezTo>
                  <a:cubicBezTo>
                    <a:pt x="31750" y="82824"/>
                    <a:pt x="31750" y="98414"/>
                    <a:pt x="30480" y="114005"/>
                  </a:cubicBezTo>
                  <a:cubicBezTo>
                    <a:pt x="29210" y="139988"/>
                    <a:pt x="26670" y="165106"/>
                    <a:pt x="25400" y="191089"/>
                  </a:cubicBezTo>
                  <a:cubicBezTo>
                    <a:pt x="20320" y="218805"/>
                    <a:pt x="26670" y="896110"/>
                    <a:pt x="29210" y="923826"/>
                  </a:cubicBezTo>
                  <a:cubicBezTo>
                    <a:pt x="29210" y="953274"/>
                    <a:pt x="29210" y="983588"/>
                    <a:pt x="30480" y="1013036"/>
                  </a:cubicBezTo>
                  <a:cubicBezTo>
                    <a:pt x="30480" y="1034689"/>
                    <a:pt x="33020" y="1056342"/>
                    <a:pt x="33020" y="1077995"/>
                  </a:cubicBezTo>
                  <a:cubicBezTo>
                    <a:pt x="33020" y="1101380"/>
                    <a:pt x="33020" y="1124766"/>
                    <a:pt x="31750" y="1148922"/>
                  </a:cubicBezTo>
                  <a:cubicBezTo>
                    <a:pt x="31750" y="1152732"/>
                    <a:pt x="31750" y="1155272"/>
                    <a:pt x="31750" y="1159082"/>
                  </a:cubicBezTo>
                  <a:cubicBezTo>
                    <a:pt x="31750" y="1169242"/>
                    <a:pt x="35560" y="1173052"/>
                    <a:pt x="44450" y="1173052"/>
                  </a:cubicBezTo>
                  <a:cubicBezTo>
                    <a:pt x="77352" y="1173052"/>
                    <a:pt x="134377" y="1174322"/>
                    <a:pt x="187328" y="1174322"/>
                  </a:cubicBezTo>
                  <a:cubicBezTo>
                    <a:pt x="264719" y="1174322"/>
                    <a:pt x="346183" y="1171782"/>
                    <a:pt x="423573" y="1174322"/>
                  </a:cubicBezTo>
                  <a:cubicBezTo>
                    <a:pt x="549842" y="1178132"/>
                    <a:pt x="676111" y="1180672"/>
                    <a:pt x="802380" y="1179402"/>
                  </a:cubicBezTo>
                  <a:cubicBezTo>
                    <a:pt x="883844" y="1178132"/>
                    <a:pt x="961235" y="1180672"/>
                    <a:pt x="1042698" y="1180672"/>
                  </a:cubicBezTo>
                  <a:cubicBezTo>
                    <a:pt x="1160821" y="1180672"/>
                    <a:pt x="1278944" y="1179402"/>
                    <a:pt x="1397066" y="1180672"/>
                  </a:cubicBezTo>
                  <a:cubicBezTo>
                    <a:pt x="1572213" y="1181942"/>
                    <a:pt x="3494760" y="1171782"/>
                    <a:pt x="3673981" y="1174322"/>
                  </a:cubicBezTo>
                  <a:cubicBezTo>
                    <a:pt x="3751371" y="1175592"/>
                    <a:pt x="3828762" y="1176862"/>
                    <a:pt x="3902079" y="1176862"/>
                  </a:cubicBezTo>
                  <a:cubicBezTo>
                    <a:pt x="4036495" y="1179402"/>
                    <a:pt x="4166837" y="1175592"/>
                    <a:pt x="4301252" y="1179402"/>
                  </a:cubicBezTo>
                  <a:cubicBezTo>
                    <a:pt x="4411228" y="1181942"/>
                    <a:pt x="4521204" y="1181942"/>
                    <a:pt x="4631181" y="1184482"/>
                  </a:cubicBezTo>
                  <a:cubicBezTo>
                    <a:pt x="4794108" y="1188292"/>
                    <a:pt x="4957036" y="1190832"/>
                    <a:pt x="5119964" y="1192102"/>
                  </a:cubicBezTo>
                  <a:cubicBezTo>
                    <a:pt x="5181061" y="1192102"/>
                    <a:pt x="5204700" y="1190832"/>
                    <a:pt x="5225020" y="1190832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134662" y="-293144"/>
            <a:ext cx="12811536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6600" dirty="0">
                <a:solidFill>
                  <a:srgbClr val="000000"/>
                </a:solidFill>
                <a:latin typeface="Sunday"/>
              </a:rPr>
              <a:t>MATHS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0476FA-2125-ED0F-5C8D-CC81C716C9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32" t="16667" r="3734" b="9375"/>
          <a:stretch>
            <a:fillRect/>
          </a:stretch>
        </p:blipFill>
        <p:spPr>
          <a:xfrm>
            <a:off x="957644" y="1890708"/>
            <a:ext cx="16364937" cy="858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54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879867" y="283666"/>
            <a:ext cx="16042967" cy="1936428"/>
            <a:chOff x="0" y="0"/>
            <a:chExt cx="5242800" cy="1209882"/>
          </a:xfrm>
        </p:grpSpPr>
        <p:sp>
          <p:nvSpPr>
            <p:cNvPr id="9" name="Freeform 9"/>
            <p:cNvSpPr/>
            <p:nvPr/>
          </p:nvSpPr>
          <p:spPr>
            <a:xfrm>
              <a:off x="10160" y="16510"/>
              <a:ext cx="5219940" cy="1181942"/>
            </a:xfrm>
            <a:custGeom>
              <a:avLst/>
              <a:gdLst/>
              <a:ahLst/>
              <a:cxnLst/>
              <a:rect l="l" t="t" r="r" b="b"/>
              <a:pathLst>
                <a:path w="5219940" h="1181942">
                  <a:moveTo>
                    <a:pt x="5219940" y="1181942"/>
                  </a:moveTo>
                  <a:lnTo>
                    <a:pt x="0" y="1174322"/>
                  </a:lnTo>
                  <a:lnTo>
                    <a:pt x="0" y="423155"/>
                  </a:lnTo>
                  <a:lnTo>
                    <a:pt x="17780" y="19050"/>
                  </a:lnTo>
                  <a:lnTo>
                    <a:pt x="2600981" y="0"/>
                  </a:lnTo>
                  <a:lnTo>
                    <a:pt x="5200890" y="5080"/>
                  </a:lnTo>
                  <a:lnTo>
                    <a:pt x="5219940" y="1181942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3810" y="0"/>
              <a:ext cx="5249150" cy="1208612"/>
            </a:xfrm>
            <a:custGeom>
              <a:avLst/>
              <a:gdLst/>
              <a:ahLst/>
              <a:cxnLst/>
              <a:rect l="l" t="t" r="r" b="b"/>
              <a:pathLst>
                <a:path w="5249150" h="1208612">
                  <a:moveTo>
                    <a:pt x="5214860" y="21590"/>
                  </a:moveTo>
                  <a:cubicBezTo>
                    <a:pt x="5216130" y="34290"/>
                    <a:pt x="5216130" y="44450"/>
                    <a:pt x="5217400" y="54610"/>
                  </a:cubicBezTo>
                  <a:cubicBezTo>
                    <a:pt x="5219940" y="81092"/>
                    <a:pt x="5221210" y="105343"/>
                    <a:pt x="5223750" y="128729"/>
                  </a:cubicBezTo>
                  <a:cubicBezTo>
                    <a:pt x="5223750" y="162507"/>
                    <a:pt x="5236450" y="828553"/>
                    <a:pt x="5242800" y="862331"/>
                  </a:cubicBezTo>
                  <a:cubicBezTo>
                    <a:pt x="5249150" y="913433"/>
                    <a:pt x="5245340" y="965400"/>
                    <a:pt x="5245340" y="1016501"/>
                  </a:cubicBezTo>
                  <a:cubicBezTo>
                    <a:pt x="5245340" y="1061539"/>
                    <a:pt x="5246610" y="1103113"/>
                    <a:pt x="5247880" y="1147652"/>
                  </a:cubicBezTo>
                  <a:cubicBezTo>
                    <a:pt x="5247880" y="1169242"/>
                    <a:pt x="5247880" y="1183212"/>
                    <a:pt x="5247880" y="1207342"/>
                  </a:cubicBezTo>
                  <a:cubicBezTo>
                    <a:pt x="5225020" y="1207342"/>
                    <a:pt x="5204700" y="1208612"/>
                    <a:pt x="5172915" y="1207342"/>
                  </a:cubicBezTo>
                  <a:cubicBezTo>
                    <a:pt x="4908158" y="1202262"/>
                    <a:pt x="4639327" y="1208612"/>
                    <a:pt x="4374570" y="1203532"/>
                  </a:cubicBezTo>
                  <a:cubicBezTo>
                    <a:pt x="4215715" y="1199722"/>
                    <a:pt x="4060934" y="1202262"/>
                    <a:pt x="3902079" y="1199722"/>
                  </a:cubicBezTo>
                  <a:cubicBezTo>
                    <a:pt x="3828762" y="1198452"/>
                    <a:pt x="3755444" y="1197182"/>
                    <a:pt x="3682127" y="1195912"/>
                  </a:cubicBezTo>
                  <a:cubicBezTo>
                    <a:pt x="3637322" y="1195912"/>
                    <a:pt x="3596590" y="1197182"/>
                    <a:pt x="3551785" y="1197182"/>
                  </a:cubicBezTo>
                  <a:cubicBezTo>
                    <a:pt x="3437735" y="1195912"/>
                    <a:pt x="3124099" y="1197182"/>
                    <a:pt x="3010050" y="1195912"/>
                  </a:cubicBezTo>
                  <a:cubicBezTo>
                    <a:pt x="2928586" y="1194642"/>
                    <a:pt x="1299310" y="1203532"/>
                    <a:pt x="1217846" y="1202262"/>
                  </a:cubicBezTo>
                  <a:cubicBezTo>
                    <a:pt x="1197480" y="1202262"/>
                    <a:pt x="1173041" y="1203532"/>
                    <a:pt x="1152675" y="1203532"/>
                  </a:cubicBezTo>
                  <a:cubicBezTo>
                    <a:pt x="1103796" y="1203532"/>
                    <a:pt x="1058991" y="1204802"/>
                    <a:pt x="1010113" y="1204802"/>
                  </a:cubicBezTo>
                  <a:cubicBezTo>
                    <a:pt x="887917" y="1204802"/>
                    <a:pt x="769794" y="1203532"/>
                    <a:pt x="647599" y="1202262"/>
                  </a:cubicBezTo>
                  <a:cubicBezTo>
                    <a:pt x="574281" y="1200992"/>
                    <a:pt x="500964" y="1199722"/>
                    <a:pt x="431720" y="1198452"/>
                  </a:cubicBezTo>
                  <a:cubicBezTo>
                    <a:pt x="301377" y="1197182"/>
                    <a:pt x="171035" y="1195912"/>
                    <a:pt x="48260" y="1195912"/>
                  </a:cubicBezTo>
                  <a:cubicBezTo>
                    <a:pt x="38100" y="1195912"/>
                    <a:pt x="29210" y="1195912"/>
                    <a:pt x="19050" y="1194642"/>
                  </a:cubicBezTo>
                  <a:cubicBezTo>
                    <a:pt x="10160" y="1193372"/>
                    <a:pt x="5080" y="1187022"/>
                    <a:pt x="7620" y="1178132"/>
                  </a:cubicBezTo>
                  <a:cubicBezTo>
                    <a:pt x="16510" y="1146419"/>
                    <a:pt x="12700" y="1124766"/>
                    <a:pt x="11430" y="1102246"/>
                  </a:cubicBezTo>
                  <a:cubicBezTo>
                    <a:pt x="10160" y="1056342"/>
                    <a:pt x="6350" y="1011304"/>
                    <a:pt x="7620" y="965400"/>
                  </a:cubicBezTo>
                  <a:cubicBezTo>
                    <a:pt x="5080" y="908236"/>
                    <a:pt x="0" y="200616"/>
                    <a:pt x="7620" y="142587"/>
                  </a:cubicBezTo>
                  <a:cubicBezTo>
                    <a:pt x="8890" y="131327"/>
                    <a:pt x="7620" y="119201"/>
                    <a:pt x="8890" y="107942"/>
                  </a:cubicBezTo>
                  <a:cubicBezTo>
                    <a:pt x="10160" y="89753"/>
                    <a:pt x="12700" y="6983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206" y="30480"/>
                    <a:pt x="134377" y="29210"/>
                  </a:cubicBezTo>
                  <a:cubicBezTo>
                    <a:pt x="244353" y="25400"/>
                    <a:pt x="354329" y="22860"/>
                    <a:pt x="468378" y="20320"/>
                  </a:cubicBezTo>
                  <a:cubicBezTo>
                    <a:pt x="545769" y="17780"/>
                    <a:pt x="623160" y="16510"/>
                    <a:pt x="696477" y="13970"/>
                  </a:cubicBezTo>
                  <a:cubicBezTo>
                    <a:pt x="769795" y="11430"/>
                    <a:pt x="847185" y="8890"/>
                    <a:pt x="920503" y="8890"/>
                  </a:cubicBezTo>
                  <a:cubicBezTo>
                    <a:pt x="1001967" y="7620"/>
                    <a:pt x="1083430" y="10160"/>
                    <a:pt x="1164894" y="8890"/>
                  </a:cubicBezTo>
                  <a:cubicBezTo>
                    <a:pt x="1266724" y="8890"/>
                    <a:pt x="3111880" y="6350"/>
                    <a:pt x="3213710" y="5080"/>
                  </a:cubicBezTo>
                  <a:cubicBezTo>
                    <a:pt x="3311466" y="3810"/>
                    <a:pt x="3409223" y="2540"/>
                    <a:pt x="3511053" y="2540"/>
                  </a:cubicBezTo>
                  <a:cubicBezTo>
                    <a:pt x="3678054" y="1270"/>
                    <a:pt x="3840981" y="0"/>
                    <a:pt x="4007982" y="0"/>
                  </a:cubicBezTo>
                  <a:cubicBezTo>
                    <a:pt x="4077226" y="0"/>
                    <a:pt x="4150544" y="2540"/>
                    <a:pt x="4219788" y="2540"/>
                  </a:cubicBezTo>
                  <a:cubicBezTo>
                    <a:pt x="4411228" y="3810"/>
                    <a:pt x="4606741" y="5080"/>
                    <a:pt x="4798181" y="7620"/>
                  </a:cubicBezTo>
                  <a:cubicBezTo>
                    <a:pt x="4900011" y="8890"/>
                    <a:pt x="5001841" y="12700"/>
                    <a:pt x="5103671" y="16510"/>
                  </a:cubicBezTo>
                  <a:cubicBezTo>
                    <a:pt x="5128110" y="16510"/>
                    <a:pt x="5152549" y="16510"/>
                    <a:pt x="5172915" y="16510"/>
                  </a:cubicBezTo>
                  <a:cubicBezTo>
                    <a:pt x="5195810" y="17780"/>
                    <a:pt x="5204700" y="20320"/>
                    <a:pt x="5214860" y="21590"/>
                  </a:cubicBezTo>
                  <a:moveTo>
                    <a:pt x="5225020" y="1190832"/>
                  </a:moveTo>
                  <a:cubicBezTo>
                    <a:pt x="5226290" y="1174322"/>
                    <a:pt x="5227560" y="1161622"/>
                    <a:pt x="5227560" y="1148922"/>
                  </a:cubicBezTo>
                  <a:cubicBezTo>
                    <a:pt x="5226290" y="1098782"/>
                    <a:pt x="5225020" y="1052878"/>
                    <a:pt x="5225020" y="1003509"/>
                  </a:cubicBezTo>
                  <a:cubicBezTo>
                    <a:pt x="5225020" y="980990"/>
                    <a:pt x="5227560" y="958471"/>
                    <a:pt x="5226290" y="935952"/>
                  </a:cubicBezTo>
                  <a:cubicBezTo>
                    <a:pt x="5226290" y="915165"/>
                    <a:pt x="5225020" y="893512"/>
                    <a:pt x="5223750" y="872725"/>
                  </a:cubicBezTo>
                  <a:cubicBezTo>
                    <a:pt x="5218670" y="840679"/>
                    <a:pt x="5207240" y="177231"/>
                    <a:pt x="5207240" y="145185"/>
                  </a:cubicBezTo>
                  <a:cubicBezTo>
                    <a:pt x="5204700" y="118335"/>
                    <a:pt x="5202160" y="90619"/>
                    <a:pt x="5199620" y="63500"/>
                  </a:cubicBezTo>
                  <a:cubicBezTo>
                    <a:pt x="5198350" y="44450"/>
                    <a:pt x="5197080" y="43180"/>
                    <a:pt x="5160696" y="41910"/>
                  </a:cubicBezTo>
                  <a:cubicBezTo>
                    <a:pt x="5148476" y="41910"/>
                    <a:pt x="5140330" y="41910"/>
                    <a:pt x="5128110" y="40640"/>
                  </a:cubicBezTo>
                  <a:cubicBezTo>
                    <a:pt x="5026281" y="36830"/>
                    <a:pt x="4920377" y="31750"/>
                    <a:pt x="4818548" y="30480"/>
                  </a:cubicBezTo>
                  <a:cubicBezTo>
                    <a:pt x="4570083" y="26670"/>
                    <a:pt x="4317545" y="25400"/>
                    <a:pt x="4069080" y="22860"/>
                  </a:cubicBezTo>
                  <a:cubicBezTo>
                    <a:pt x="4032421" y="22860"/>
                    <a:pt x="3991689" y="22860"/>
                    <a:pt x="3955031" y="22860"/>
                  </a:cubicBezTo>
                  <a:cubicBezTo>
                    <a:pt x="3893933" y="22860"/>
                    <a:pt x="3832835" y="22860"/>
                    <a:pt x="3775810" y="22860"/>
                  </a:cubicBezTo>
                  <a:cubicBezTo>
                    <a:pt x="3645468" y="22860"/>
                    <a:pt x="3515126" y="22860"/>
                    <a:pt x="3388857" y="24130"/>
                  </a:cubicBezTo>
                  <a:cubicBezTo>
                    <a:pt x="3278881" y="25400"/>
                    <a:pt x="1425578" y="29210"/>
                    <a:pt x="1315602" y="29210"/>
                  </a:cubicBezTo>
                  <a:cubicBezTo>
                    <a:pt x="1136382" y="29210"/>
                    <a:pt x="957161" y="26670"/>
                    <a:pt x="777941" y="33020"/>
                  </a:cubicBezTo>
                  <a:cubicBezTo>
                    <a:pt x="684258" y="36830"/>
                    <a:pt x="594647" y="36830"/>
                    <a:pt x="505037" y="38100"/>
                  </a:cubicBezTo>
                  <a:cubicBezTo>
                    <a:pt x="350256" y="41910"/>
                    <a:pt x="195475" y="45720"/>
                    <a:pt x="49530" y="50800"/>
                  </a:cubicBezTo>
                  <a:cubicBezTo>
                    <a:pt x="36830" y="50800"/>
                    <a:pt x="34290" y="53340"/>
                    <a:pt x="33020" y="67234"/>
                  </a:cubicBezTo>
                  <a:cubicBezTo>
                    <a:pt x="31750" y="82824"/>
                    <a:pt x="31750" y="98414"/>
                    <a:pt x="30480" y="114005"/>
                  </a:cubicBezTo>
                  <a:cubicBezTo>
                    <a:pt x="29210" y="139988"/>
                    <a:pt x="26670" y="165106"/>
                    <a:pt x="25400" y="191089"/>
                  </a:cubicBezTo>
                  <a:cubicBezTo>
                    <a:pt x="20320" y="218805"/>
                    <a:pt x="26670" y="896110"/>
                    <a:pt x="29210" y="923826"/>
                  </a:cubicBezTo>
                  <a:cubicBezTo>
                    <a:pt x="29210" y="953274"/>
                    <a:pt x="29210" y="983588"/>
                    <a:pt x="30480" y="1013036"/>
                  </a:cubicBezTo>
                  <a:cubicBezTo>
                    <a:pt x="30480" y="1034689"/>
                    <a:pt x="33020" y="1056342"/>
                    <a:pt x="33020" y="1077995"/>
                  </a:cubicBezTo>
                  <a:cubicBezTo>
                    <a:pt x="33020" y="1101380"/>
                    <a:pt x="33020" y="1124766"/>
                    <a:pt x="31750" y="1148922"/>
                  </a:cubicBezTo>
                  <a:cubicBezTo>
                    <a:pt x="31750" y="1152732"/>
                    <a:pt x="31750" y="1155272"/>
                    <a:pt x="31750" y="1159082"/>
                  </a:cubicBezTo>
                  <a:cubicBezTo>
                    <a:pt x="31750" y="1169242"/>
                    <a:pt x="35560" y="1173052"/>
                    <a:pt x="44450" y="1173052"/>
                  </a:cubicBezTo>
                  <a:cubicBezTo>
                    <a:pt x="77352" y="1173052"/>
                    <a:pt x="134377" y="1174322"/>
                    <a:pt x="187328" y="1174322"/>
                  </a:cubicBezTo>
                  <a:cubicBezTo>
                    <a:pt x="264719" y="1174322"/>
                    <a:pt x="346183" y="1171782"/>
                    <a:pt x="423573" y="1174322"/>
                  </a:cubicBezTo>
                  <a:cubicBezTo>
                    <a:pt x="549842" y="1178132"/>
                    <a:pt x="676111" y="1180672"/>
                    <a:pt x="802380" y="1179402"/>
                  </a:cubicBezTo>
                  <a:cubicBezTo>
                    <a:pt x="883844" y="1178132"/>
                    <a:pt x="961235" y="1180672"/>
                    <a:pt x="1042698" y="1180672"/>
                  </a:cubicBezTo>
                  <a:cubicBezTo>
                    <a:pt x="1160821" y="1180672"/>
                    <a:pt x="1278944" y="1179402"/>
                    <a:pt x="1397066" y="1180672"/>
                  </a:cubicBezTo>
                  <a:cubicBezTo>
                    <a:pt x="1572213" y="1181942"/>
                    <a:pt x="3494760" y="1171782"/>
                    <a:pt x="3673981" y="1174322"/>
                  </a:cubicBezTo>
                  <a:cubicBezTo>
                    <a:pt x="3751371" y="1175592"/>
                    <a:pt x="3828762" y="1176862"/>
                    <a:pt x="3902079" y="1176862"/>
                  </a:cubicBezTo>
                  <a:cubicBezTo>
                    <a:pt x="4036495" y="1179402"/>
                    <a:pt x="4166837" y="1175592"/>
                    <a:pt x="4301252" y="1179402"/>
                  </a:cubicBezTo>
                  <a:cubicBezTo>
                    <a:pt x="4411228" y="1181942"/>
                    <a:pt x="4521204" y="1181942"/>
                    <a:pt x="4631181" y="1184482"/>
                  </a:cubicBezTo>
                  <a:cubicBezTo>
                    <a:pt x="4794108" y="1188292"/>
                    <a:pt x="4957036" y="1190832"/>
                    <a:pt x="5119964" y="1192102"/>
                  </a:cubicBezTo>
                  <a:cubicBezTo>
                    <a:pt x="5181061" y="1192102"/>
                    <a:pt x="5204700" y="1190832"/>
                    <a:pt x="5225020" y="1190832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91696" y="2256"/>
            <a:ext cx="12811536" cy="1936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8800" dirty="0">
                <a:solidFill>
                  <a:srgbClr val="000000"/>
                </a:solidFill>
                <a:latin typeface="Sunday"/>
              </a:rPr>
              <a:t>WRITING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EF03AFE-017C-48DE-D259-6F4C0FC02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122949"/>
              </p:ext>
            </p:extLst>
          </p:nvPr>
        </p:nvGraphicFramePr>
        <p:xfrm>
          <a:off x="3538804" y="7572242"/>
          <a:ext cx="11210392" cy="26777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10392">
                  <a:extLst>
                    <a:ext uri="{9D8B030D-6E8A-4147-A177-3AD203B41FA5}">
                      <a16:colId xmlns:a16="http://schemas.microsoft.com/office/drawing/2014/main" val="7168055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800">
                          <a:effectLst/>
                        </a:rPr>
                        <a:t>Spellings and patterns taught this half term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3380575"/>
                  </a:ext>
                </a:extLst>
              </a:tr>
              <a:tr h="5714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800">
                          <a:effectLst/>
                        </a:rPr>
                        <a:t>the, a, do, to, today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4815517"/>
                  </a:ext>
                </a:extLst>
              </a:tr>
              <a:tr h="559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800">
                          <a:effectLst/>
                        </a:rPr>
                        <a:t>compound words (football, toothbrush etc)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5541101"/>
                  </a:ext>
                </a:extLst>
              </a:tr>
              <a:tr h="559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800">
                          <a:effectLst/>
                        </a:rPr>
                        <a:t>Adding -ing to words (hooting, growling, roaring, stomping etc)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2631990"/>
                  </a:ext>
                </a:extLst>
              </a:tr>
              <a:tr h="5598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800" dirty="0">
                          <a:effectLst/>
                        </a:rPr>
                        <a:t>Adding -ed to words (cooked, played, roared etc)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724889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5129FDC-700D-AA3A-15E2-24F568E97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475" t="37500" r="2662" b="14584"/>
          <a:stretch>
            <a:fillRect/>
          </a:stretch>
        </p:blipFill>
        <p:spPr>
          <a:xfrm>
            <a:off x="1565462" y="2200143"/>
            <a:ext cx="14664004" cy="527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349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0477" y="7773538"/>
            <a:ext cx="1394030" cy="2275124"/>
          </a:xfrm>
          <a:custGeom>
            <a:avLst/>
            <a:gdLst/>
            <a:ahLst/>
            <a:cxnLst/>
            <a:rect l="l" t="t" r="r" b="b"/>
            <a:pathLst>
              <a:path w="1394030" h="2275124">
                <a:moveTo>
                  <a:pt x="0" y="0"/>
                </a:moveTo>
                <a:lnTo>
                  <a:pt x="1394030" y="0"/>
                </a:lnTo>
                <a:lnTo>
                  <a:pt x="1394030" y="2275124"/>
                </a:lnTo>
                <a:lnTo>
                  <a:pt x="0" y="2275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879867" y="283666"/>
            <a:ext cx="16042967" cy="3702240"/>
            <a:chOff x="0" y="0"/>
            <a:chExt cx="5242800" cy="1209882"/>
          </a:xfrm>
        </p:grpSpPr>
        <p:sp>
          <p:nvSpPr>
            <p:cNvPr id="9" name="Freeform 9"/>
            <p:cNvSpPr/>
            <p:nvPr/>
          </p:nvSpPr>
          <p:spPr>
            <a:xfrm>
              <a:off x="10160" y="16510"/>
              <a:ext cx="5219940" cy="1181942"/>
            </a:xfrm>
            <a:custGeom>
              <a:avLst/>
              <a:gdLst/>
              <a:ahLst/>
              <a:cxnLst/>
              <a:rect l="l" t="t" r="r" b="b"/>
              <a:pathLst>
                <a:path w="5219940" h="1181942">
                  <a:moveTo>
                    <a:pt x="5219940" y="1181942"/>
                  </a:moveTo>
                  <a:lnTo>
                    <a:pt x="0" y="1174322"/>
                  </a:lnTo>
                  <a:lnTo>
                    <a:pt x="0" y="423155"/>
                  </a:lnTo>
                  <a:lnTo>
                    <a:pt x="17780" y="19050"/>
                  </a:lnTo>
                  <a:lnTo>
                    <a:pt x="2600981" y="0"/>
                  </a:lnTo>
                  <a:lnTo>
                    <a:pt x="5200890" y="5080"/>
                  </a:lnTo>
                  <a:lnTo>
                    <a:pt x="5219940" y="1181942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3810" y="0"/>
              <a:ext cx="5249150" cy="1208612"/>
            </a:xfrm>
            <a:custGeom>
              <a:avLst/>
              <a:gdLst/>
              <a:ahLst/>
              <a:cxnLst/>
              <a:rect l="l" t="t" r="r" b="b"/>
              <a:pathLst>
                <a:path w="5249150" h="1208612">
                  <a:moveTo>
                    <a:pt x="5214860" y="21590"/>
                  </a:moveTo>
                  <a:cubicBezTo>
                    <a:pt x="5216130" y="34290"/>
                    <a:pt x="5216130" y="44450"/>
                    <a:pt x="5217400" y="54610"/>
                  </a:cubicBezTo>
                  <a:cubicBezTo>
                    <a:pt x="5219940" y="81092"/>
                    <a:pt x="5221210" y="105343"/>
                    <a:pt x="5223750" y="128729"/>
                  </a:cubicBezTo>
                  <a:cubicBezTo>
                    <a:pt x="5223750" y="162507"/>
                    <a:pt x="5236450" y="828553"/>
                    <a:pt x="5242800" y="862331"/>
                  </a:cubicBezTo>
                  <a:cubicBezTo>
                    <a:pt x="5249150" y="913433"/>
                    <a:pt x="5245340" y="965400"/>
                    <a:pt x="5245340" y="1016501"/>
                  </a:cubicBezTo>
                  <a:cubicBezTo>
                    <a:pt x="5245340" y="1061539"/>
                    <a:pt x="5246610" y="1103113"/>
                    <a:pt x="5247880" y="1147652"/>
                  </a:cubicBezTo>
                  <a:cubicBezTo>
                    <a:pt x="5247880" y="1169242"/>
                    <a:pt x="5247880" y="1183212"/>
                    <a:pt x="5247880" y="1207342"/>
                  </a:cubicBezTo>
                  <a:cubicBezTo>
                    <a:pt x="5225020" y="1207342"/>
                    <a:pt x="5204700" y="1208612"/>
                    <a:pt x="5172915" y="1207342"/>
                  </a:cubicBezTo>
                  <a:cubicBezTo>
                    <a:pt x="4908158" y="1202262"/>
                    <a:pt x="4639327" y="1208612"/>
                    <a:pt x="4374570" y="1203532"/>
                  </a:cubicBezTo>
                  <a:cubicBezTo>
                    <a:pt x="4215715" y="1199722"/>
                    <a:pt x="4060934" y="1202262"/>
                    <a:pt x="3902079" y="1199722"/>
                  </a:cubicBezTo>
                  <a:cubicBezTo>
                    <a:pt x="3828762" y="1198452"/>
                    <a:pt x="3755444" y="1197182"/>
                    <a:pt x="3682127" y="1195912"/>
                  </a:cubicBezTo>
                  <a:cubicBezTo>
                    <a:pt x="3637322" y="1195912"/>
                    <a:pt x="3596590" y="1197182"/>
                    <a:pt x="3551785" y="1197182"/>
                  </a:cubicBezTo>
                  <a:cubicBezTo>
                    <a:pt x="3437735" y="1195912"/>
                    <a:pt x="3124099" y="1197182"/>
                    <a:pt x="3010050" y="1195912"/>
                  </a:cubicBezTo>
                  <a:cubicBezTo>
                    <a:pt x="2928586" y="1194642"/>
                    <a:pt x="1299310" y="1203532"/>
                    <a:pt x="1217846" y="1202262"/>
                  </a:cubicBezTo>
                  <a:cubicBezTo>
                    <a:pt x="1197480" y="1202262"/>
                    <a:pt x="1173041" y="1203532"/>
                    <a:pt x="1152675" y="1203532"/>
                  </a:cubicBezTo>
                  <a:cubicBezTo>
                    <a:pt x="1103796" y="1203532"/>
                    <a:pt x="1058991" y="1204802"/>
                    <a:pt x="1010113" y="1204802"/>
                  </a:cubicBezTo>
                  <a:cubicBezTo>
                    <a:pt x="887917" y="1204802"/>
                    <a:pt x="769794" y="1203532"/>
                    <a:pt x="647599" y="1202262"/>
                  </a:cubicBezTo>
                  <a:cubicBezTo>
                    <a:pt x="574281" y="1200992"/>
                    <a:pt x="500964" y="1199722"/>
                    <a:pt x="431720" y="1198452"/>
                  </a:cubicBezTo>
                  <a:cubicBezTo>
                    <a:pt x="301377" y="1197182"/>
                    <a:pt x="171035" y="1195912"/>
                    <a:pt x="48260" y="1195912"/>
                  </a:cubicBezTo>
                  <a:cubicBezTo>
                    <a:pt x="38100" y="1195912"/>
                    <a:pt x="29210" y="1195912"/>
                    <a:pt x="19050" y="1194642"/>
                  </a:cubicBezTo>
                  <a:cubicBezTo>
                    <a:pt x="10160" y="1193372"/>
                    <a:pt x="5080" y="1187022"/>
                    <a:pt x="7620" y="1178132"/>
                  </a:cubicBezTo>
                  <a:cubicBezTo>
                    <a:pt x="16510" y="1146419"/>
                    <a:pt x="12700" y="1124766"/>
                    <a:pt x="11430" y="1102246"/>
                  </a:cubicBezTo>
                  <a:cubicBezTo>
                    <a:pt x="10160" y="1056342"/>
                    <a:pt x="6350" y="1011304"/>
                    <a:pt x="7620" y="965400"/>
                  </a:cubicBezTo>
                  <a:cubicBezTo>
                    <a:pt x="5080" y="908236"/>
                    <a:pt x="0" y="200616"/>
                    <a:pt x="7620" y="142587"/>
                  </a:cubicBezTo>
                  <a:cubicBezTo>
                    <a:pt x="8890" y="131327"/>
                    <a:pt x="7620" y="119201"/>
                    <a:pt x="8890" y="107942"/>
                  </a:cubicBezTo>
                  <a:cubicBezTo>
                    <a:pt x="10160" y="89753"/>
                    <a:pt x="12700" y="6983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206" y="30480"/>
                    <a:pt x="134377" y="29210"/>
                  </a:cubicBezTo>
                  <a:cubicBezTo>
                    <a:pt x="244353" y="25400"/>
                    <a:pt x="354329" y="22860"/>
                    <a:pt x="468378" y="20320"/>
                  </a:cubicBezTo>
                  <a:cubicBezTo>
                    <a:pt x="545769" y="17780"/>
                    <a:pt x="623160" y="16510"/>
                    <a:pt x="696477" y="13970"/>
                  </a:cubicBezTo>
                  <a:cubicBezTo>
                    <a:pt x="769795" y="11430"/>
                    <a:pt x="847185" y="8890"/>
                    <a:pt x="920503" y="8890"/>
                  </a:cubicBezTo>
                  <a:cubicBezTo>
                    <a:pt x="1001967" y="7620"/>
                    <a:pt x="1083430" y="10160"/>
                    <a:pt x="1164894" y="8890"/>
                  </a:cubicBezTo>
                  <a:cubicBezTo>
                    <a:pt x="1266724" y="8890"/>
                    <a:pt x="3111880" y="6350"/>
                    <a:pt x="3213710" y="5080"/>
                  </a:cubicBezTo>
                  <a:cubicBezTo>
                    <a:pt x="3311466" y="3810"/>
                    <a:pt x="3409223" y="2540"/>
                    <a:pt x="3511053" y="2540"/>
                  </a:cubicBezTo>
                  <a:cubicBezTo>
                    <a:pt x="3678054" y="1270"/>
                    <a:pt x="3840981" y="0"/>
                    <a:pt x="4007982" y="0"/>
                  </a:cubicBezTo>
                  <a:cubicBezTo>
                    <a:pt x="4077226" y="0"/>
                    <a:pt x="4150544" y="2540"/>
                    <a:pt x="4219788" y="2540"/>
                  </a:cubicBezTo>
                  <a:cubicBezTo>
                    <a:pt x="4411228" y="3810"/>
                    <a:pt x="4606741" y="5080"/>
                    <a:pt x="4798181" y="7620"/>
                  </a:cubicBezTo>
                  <a:cubicBezTo>
                    <a:pt x="4900011" y="8890"/>
                    <a:pt x="5001841" y="12700"/>
                    <a:pt x="5103671" y="16510"/>
                  </a:cubicBezTo>
                  <a:cubicBezTo>
                    <a:pt x="5128110" y="16510"/>
                    <a:pt x="5152549" y="16510"/>
                    <a:pt x="5172915" y="16510"/>
                  </a:cubicBezTo>
                  <a:cubicBezTo>
                    <a:pt x="5195810" y="17780"/>
                    <a:pt x="5204700" y="20320"/>
                    <a:pt x="5214860" y="21590"/>
                  </a:cubicBezTo>
                  <a:moveTo>
                    <a:pt x="5225020" y="1190832"/>
                  </a:moveTo>
                  <a:cubicBezTo>
                    <a:pt x="5226290" y="1174322"/>
                    <a:pt x="5227560" y="1161622"/>
                    <a:pt x="5227560" y="1148922"/>
                  </a:cubicBezTo>
                  <a:cubicBezTo>
                    <a:pt x="5226290" y="1098782"/>
                    <a:pt x="5225020" y="1052878"/>
                    <a:pt x="5225020" y="1003509"/>
                  </a:cubicBezTo>
                  <a:cubicBezTo>
                    <a:pt x="5225020" y="980990"/>
                    <a:pt x="5227560" y="958471"/>
                    <a:pt x="5226290" y="935952"/>
                  </a:cubicBezTo>
                  <a:cubicBezTo>
                    <a:pt x="5226290" y="915165"/>
                    <a:pt x="5225020" y="893512"/>
                    <a:pt x="5223750" y="872725"/>
                  </a:cubicBezTo>
                  <a:cubicBezTo>
                    <a:pt x="5218670" y="840679"/>
                    <a:pt x="5207240" y="177231"/>
                    <a:pt x="5207240" y="145185"/>
                  </a:cubicBezTo>
                  <a:cubicBezTo>
                    <a:pt x="5204700" y="118335"/>
                    <a:pt x="5202160" y="90619"/>
                    <a:pt x="5199620" y="63500"/>
                  </a:cubicBezTo>
                  <a:cubicBezTo>
                    <a:pt x="5198350" y="44450"/>
                    <a:pt x="5197080" y="43180"/>
                    <a:pt x="5160696" y="41910"/>
                  </a:cubicBezTo>
                  <a:cubicBezTo>
                    <a:pt x="5148476" y="41910"/>
                    <a:pt x="5140330" y="41910"/>
                    <a:pt x="5128110" y="40640"/>
                  </a:cubicBezTo>
                  <a:cubicBezTo>
                    <a:pt x="5026281" y="36830"/>
                    <a:pt x="4920377" y="31750"/>
                    <a:pt x="4818548" y="30480"/>
                  </a:cubicBezTo>
                  <a:cubicBezTo>
                    <a:pt x="4570083" y="26670"/>
                    <a:pt x="4317545" y="25400"/>
                    <a:pt x="4069080" y="22860"/>
                  </a:cubicBezTo>
                  <a:cubicBezTo>
                    <a:pt x="4032421" y="22860"/>
                    <a:pt x="3991689" y="22860"/>
                    <a:pt x="3955031" y="22860"/>
                  </a:cubicBezTo>
                  <a:cubicBezTo>
                    <a:pt x="3893933" y="22860"/>
                    <a:pt x="3832835" y="22860"/>
                    <a:pt x="3775810" y="22860"/>
                  </a:cubicBezTo>
                  <a:cubicBezTo>
                    <a:pt x="3645468" y="22860"/>
                    <a:pt x="3515126" y="22860"/>
                    <a:pt x="3388857" y="24130"/>
                  </a:cubicBezTo>
                  <a:cubicBezTo>
                    <a:pt x="3278881" y="25400"/>
                    <a:pt x="1425578" y="29210"/>
                    <a:pt x="1315602" y="29210"/>
                  </a:cubicBezTo>
                  <a:cubicBezTo>
                    <a:pt x="1136382" y="29210"/>
                    <a:pt x="957161" y="26670"/>
                    <a:pt x="777941" y="33020"/>
                  </a:cubicBezTo>
                  <a:cubicBezTo>
                    <a:pt x="684258" y="36830"/>
                    <a:pt x="594647" y="36830"/>
                    <a:pt x="505037" y="38100"/>
                  </a:cubicBezTo>
                  <a:cubicBezTo>
                    <a:pt x="350256" y="41910"/>
                    <a:pt x="195475" y="45720"/>
                    <a:pt x="49530" y="50800"/>
                  </a:cubicBezTo>
                  <a:cubicBezTo>
                    <a:pt x="36830" y="50800"/>
                    <a:pt x="34290" y="53340"/>
                    <a:pt x="33020" y="67234"/>
                  </a:cubicBezTo>
                  <a:cubicBezTo>
                    <a:pt x="31750" y="82824"/>
                    <a:pt x="31750" y="98414"/>
                    <a:pt x="30480" y="114005"/>
                  </a:cubicBezTo>
                  <a:cubicBezTo>
                    <a:pt x="29210" y="139988"/>
                    <a:pt x="26670" y="165106"/>
                    <a:pt x="25400" y="191089"/>
                  </a:cubicBezTo>
                  <a:cubicBezTo>
                    <a:pt x="20320" y="218805"/>
                    <a:pt x="26670" y="896110"/>
                    <a:pt x="29210" y="923826"/>
                  </a:cubicBezTo>
                  <a:cubicBezTo>
                    <a:pt x="29210" y="953274"/>
                    <a:pt x="29210" y="983588"/>
                    <a:pt x="30480" y="1013036"/>
                  </a:cubicBezTo>
                  <a:cubicBezTo>
                    <a:pt x="30480" y="1034689"/>
                    <a:pt x="33020" y="1056342"/>
                    <a:pt x="33020" y="1077995"/>
                  </a:cubicBezTo>
                  <a:cubicBezTo>
                    <a:pt x="33020" y="1101380"/>
                    <a:pt x="33020" y="1124766"/>
                    <a:pt x="31750" y="1148922"/>
                  </a:cubicBezTo>
                  <a:cubicBezTo>
                    <a:pt x="31750" y="1152732"/>
                    <a:pt x="31750" y="1155272"/>
                    <a:pt x="31750" y="1159082"/>
                  </a:cubicBezTo>
                  <a:cubicBezTo>
                    <a:pt x="31750" y="1169242"/>
                    <a:pt x="35560" y="1173052"/>
                    <a:pt x="44450" y="1173052"/>
                  </a:cubicBezTo>
                  <a:cubicBezTo>
                    <a:pt x="77352" y="1173052"/>
                    <a:pt x="134377" y="1174322"/>
                    <a:pt x="187328" y="1174322"/>
                  </a:cubicBezTo>
                  <a:cubicBezTo>
                    <a:pt x="264719" y="1174322"/>
                    <a:pt x="346183" y="1171782"/>
                    <a:pt x="423573" y="1174322"/>
                  </a:cubicBezTo>
                  <a:cubicBezTo>
                    <a:pt x="549842" y="1178132"/>
                    <a:pt x="676111" y="1180672"/>
                    <a:pt x="802380" y="1179402"/>
                  </a:cubicBezTo>
                  <a:cubicBezTo>
                    <a:pt x="883844" y="1178132"/>
                    <a:pt x="961235" y="1180672"/>
                    <a:pt x="1042698" y="1180672"/>
                  </a:cubicBezTo>
                  <a:cubicBezTo>
                    <a:pt x="1160821" y="1180672"/>
                    <a:pt x="1278944" y="1179402"/>
                    <a:pt x="1397066" y="1180672"/>
                  </a:cubicBezTo>
                  <a:cubicBezTo>
                    <a:pt x="1572213" y="1181942"/>
                    <a:pt x="3494760" y="1171782"/>
                    <a:pt x="3673981" y="1174322"/>
                  </a:cubicBezTo>
                  <a:cubicBezTo>
                    <a:pt x="3751371" y="1175592"/>
                    <a:pt x="3828762" y="1176862"/>
                    <a:pt x="3902079" y="1176862"/>
                  </a:cubicBezTo>
                  <a:cubicBezTo>
                    <a:pt x="4036495" y="1179402"/>
                    <a:pt x="4166837" y="1175592"/>
                    <a:pt x="4301252" y="1179402"/>
                  </a:cubicBezTo>
                  <a:cubicBezTo>
                    <a:pt x="4411228" y="1181942"/>
                    <a:pt x="4521204" y="1181942"/>
                    <a:pt x="4631181" y="1184482"/>
                  </a:cubicBezTo>
                  <a:cubicBezTo>
                    <a:pt x="4794108" y="1188292"/>
                    <a:pt x="4957036" y="1190832"/>
                    <a:pt x="5119964" y="1192102"/>
                  </a:cubicBezTo>
                  <a:cubicBezTo>
                    <a:pt x="5181061" y="1192102"/>
                    <a:pt x="5204700" y="1190832"/>
                    <a:pt x="5225020" y="1190832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5717233" y="-291933"/>
            <a:ext cx="2411203" cy="4893586"/>
          </a:xfrm>
          <a:custGeom>
            <a:avLst/>
            <a:gdLst/>
            <a:ahLst/>
            <a:cxnLst/>
            <a:rect l="l" t="t" r="r" b="b"/>
            <a:pathLst>
              <a:path w="2411203" h="4893586">
                <a:moveTo>
                  <a:pt x="0" y="0"/>
                </a:moveTo>
                <a:lnTo>
                  <a:pt x="2411204" y="0"/>
                </a:lnTo>
                <a:lnTo>
                  <a:pt x="2411204" y="4893586"/>
                </a:lnTo>
                <a:lnTo>
                  <a:pt x="0" y="48935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2134663" y="891490"/>
            <a:ext cx="12811536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dirty="0">
                <a:solidFill>
                  <a:srgbClr val="000000"/>
                </a:solidFill>
                <a:latin typeface="Sunday"/>
              </a:rPr>
              <a:t>Reading</a:t>
            </a:r>
          </a:p>
        </p:txBody>
      </p:sp>
      <p:sp>
        <p:nvSpPr>
          <p:cNvPr id="13" name="Freeform 13"/>
          <p:cNvSpPr/>
          <p:nvPr/>
        </p:nvSpPr>
        <p:spPr>
          <a:xfrm>
            <a:off x="14807121" y="174728"/>
            <a:ext cx="1820224" cy="3070930"/>
          </a:xfrm>
          <a:custGeom>
            <a:avLst/>
            <a:gdLst/>
            <a:ahLst/>
            <a:cxnLst/>
            <a:rect l="l" t="t" r="r" b="b"/>
            <a:pathLst>
              <a:path w="1820224" h="3070930">
                <a:moveTo>
                  <a:pt x="0" y="0"/>
                </a:moveTo>
                <a:lnTo>
                  <a:pt x="1820223" y="0"/>
                </a:lnTo>
                <a:lnTo>
                  <a:pt x="1820223" y="3070930"/>
                </a:lnTo>
                <a:lnTo>
                  <a:pt x="0" y="30709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5939567" y="8343901"/>
            <a:ext cx="1394030" cy="1659434"/>
          </a:xfrm>
          <a:custGeom>
            <a:avLst/>
            <a:gdLst/>
            <a:ahLst/>
            <a:cxnLst/>
            <a:rect l="l" t="t" r="r" b="b"/>
            <a:pathLst>
              <a:path w="1004411" h="1639247">
                <a:moveTo>
                  <a:pt x="0" y="0"/>
                </a:moveTo>
                <a:lnTo>
                  <a:pt x="1004411" y="0"/>
                </a:lnTo>
                <a:lnTo>
                  <a:pt x="1004411" y="1639247"/>
                </a:lnTo>
                <a:lnTo>
                  <a:pt x="0" y="16392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88AF1E53-21C6-2E7B-8908-9C5952BC948C}"/>
              </a:ext>
            </a:extLst>
          </p:cNvPr>
          <p:cNvGrpSpPr/>
          <p:nvPr/>
        </p:nvGrpSpPr>
        <p:grpSpPr>
          <a:xfrm>
            <a:off x="1291345" y="4020694"/>
            <a:ext cx="15211384" cy="6001569"/>
            <a:chOff x="-3810" y="0"/>
            <a:chExt cx="5249150" cy="1208612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1A5CE574-59D5-5948-C856-A51A10178EC7}"/>
                </a:ext>
              </a:extLst>
            </p:cNvPr>
            <p:cNvSpPr/>
            <p:nvPr/>
          </p:nvSpPr>
          <p:spPr>
            <a:xfrm>
              <a:off x="20341" y="29183"/>
              <a:ext cx="5224999" cy="1172659"/>
            </a:xfrm>
            <a:custGeom>
              <a:avLst/>
              <a:gdLst/>
              <a:ahLst/>
              <a:cxnLst/>
              <a:rect l="l" t="t" r="r" b="b"/>
              <a:pathLst>
                <a:path w="5219940" h="1181942">
                  <a:moveTo>
                    <a:pt x="5219940" y="1181942"/>
                  </a:moveTo>
                  <a:lnTo>
                    <a:pt x="0" y="1174322"/>
                  </a:lnTo>
                  <a:lnTo>
                    <a:pt x="0" y="423155"/>
                  </a:lnTo>
                  <a:lnTo>
                    <a:pt x="17780" y="19050"/>
                  </a:lnTo>
                  <a:lnTo>
                    <a:pt x="2600981" y="0"/>
                  </a:lnTo>
                  <a:lnTo>
                    <a:pt x="5200890" y="5080"/>
                  </a:lnTo>
                  <a:lnTo>
                    <a:pt x="5219940" y="1181942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9A83698C-C182-D3E6-58C9-7304C080AF7E}"/>
                </a:ext>
              </a:extLst>
            </p:cNvPr>
            <p:cNvSpPr/>
            <p:nvPr/>
          </p:nvSpPr>
          <p:spPr>
            <a:xfrm>
              <a:off x="-3810" y="0"/>
              <a:ext cx="5249150" cy="1208612"/>
            </a:xfrm>
            <a:custGeom>
              <a:avLst/>
              <a:gdLst/>
              <a:ahLst/>
              <a:cxnLst/>
              <a:rect l="l" t="t" r="r" b="b"/>
              <a:pathLst>
                <a:path w="5249150" h="1208612">
                  <a:moveTo>
                    <a:pt x="5214860" y="21590"/>
                  </a:moveTo>
                  <a:cubicBezTo>
                    <a:pt x="5216130" y="34290"/>
                    <a:pt x="5216130" y="44450"/>
                    <a:pt x="5217400" y="54610"/>
                  </a:cubicBezTo>
                  <a:cubicBezTo>
                    <a:pt x="5219940" y="81092"/>
                    <a:pt x="5221210" y="105343"/>
                    <a:pt x="5223750" y="128729"/>
                  </a:cubicBezTo>
                  <a:cubicBezTo>
                    <a:pt x="5223750" y="162507"/>
                    <a:pt x="5236450" y="828553"/>
                    <a:pt x="5242800" y="862331"/>
                  </a:cubicBezTo>
                  <a:cubicBezTo>
                    <a:pt x="5249150" y="913433"/>
                    <a:pt x="5245340" y="965400"/>
                    <a:pt x="5245340" y="1016501"/>
                  </a:cubicBezTo>
                  <a:cubicBezTo>
                    <a:pt x="5245340" y="1061539"/>
                    <a:pt x="5246610" y="1103113"/>
                    <a:pt x="5247880" y="1147652"/>
                  </a:cubicBezTo>
                  <a:cubicBezTo>
                    <a:pt x="5247880" y="1169242"/>
                    <a:pt x="5247880" y="1183212"/>
                    <a:pt x="5247880" y="1207342"/>
                  </a:cubicBezTo>
                  <a:cubicBezTo>
                    <a:pt x="5225020" y="1207342"/>
                    <a:pt x="5204700" y="1208612"/>
                    <a:pt x="5172915" y="1207342"/>
                  </a:cubicBezTo>
                  <a:cubicBezTo>
                    <a:pt x="4908158" y="1202262"/>
                    <a:pt x="4639327" y="1208612"/>
                    <a:pt x="4374570" y="1203532"/>
                  </a:cubicBezTo>
                  <a:cubicBezTo>
                    <a:pt x="4215715" y="1199722"/>
                    <a:pt x="4060934" y="1202262"/>
                    <a:pt x="3902079" y="1199722"/>
                  </a:cubicBezTo>
                  <a:cubicBezTo>
                    <a:pt x="3828762" y="1198452"/>
                    <a:pt x="3755444" y="1197182"/>
                    <a:pt x="3682127" y="1195912"/>
                  </a:cubicBezTo>
                  <a:cubicBezTo>
                    <a:pt x="3637322" y="1195912"/>
                    <a:pt x="3596590" y="1197182"/>
                    <a:pt x="3551785" y="1197182"/>
                  </a:cubicBezTo>
                  <a:cubicBezTo>
                    <a:pt x="3437735" y="1195912"/>
                    <a:pt x="3124099" y="1197182"/>
                    <a:pt x="3010050" y="1195912"/>
                  </a:cubicBezTo>
                  <a:cubicBezTo>
                    <a:pt x="2928586" y="1194642"/>
                    <a:pt x="1299310" y="1203532"/>
                    <a:pt x="1217846" y="1202262"/>
                  </a:cubicBezTo>
                  <a:cubicBezTo>
                    <a:pt x="1197480" y="1202262"/>
                    <a:pt x="1173041" y="1203532"/>
                    <a:pt x="1152675" y="1203532"/>
                  </a:cubicBezTo>
                  <a:cubicBezTo>
                    <a:pt x="1103796" y="1203532"/>
                    <a:pt x="1058991" y="1204802"/>
                    <a:pt x="1010113" y="1204802"/>
                  </a:cubicBezTo>
                  <a:cubicBezTo>
                    <a:pt x="887917" y="1204802"/>
                    <a:pt x="769794" y="1203532"/>
                    <a:pt x="647599" y="1202262"/>
                  </a:cubicBezTo>
                  <a:cubicBezTo>
                    <a:pt x="574281" y="1200992"/>
                    <a:pt x="500964" y="1199722"/>
                    <a:pt x="431720" y="1198452"/>
                  </a:cubicBezTo>
                  <a:cubicBezTo>
                    <a:pt x="301377" y="1197182"/>
                    <a:pt x="171035" y="1195912"/>
                    <a:pt x="48260" y="1195912"/>
                  </a:cubicBezTo>
                  <a:cubicBezTo>
                    <a:pt x="38100" y="1195912"/>
                    <a:pt x="29210" y="1195912"/>
                    <a:pt x="19050" y="1194642"/>
                  </a:cubicBezTo>
                  <a:cubicBezTo>
                    <a:pt x="10160" y="1193372"/>
                    <a:pt x="5080" y="1187022"/>
                    <a:pt x="7620" y="1178132"/>
                  </a:cubicBezTo>
                  <a:cubicBezTo>
                    <a:pt x="16510" y="1146419"/>
                    <a:pt x="12700" y="1124766"/>
                    <a:pt x="11430" y="1102246"/>
                  </a:cubicBezTo>
                  <a:cubicBezTo>
                    <a:pt x="10160" y="1056342"/>
                    <a:pt x="6350" y="1011304"/>
                    <a:pt x="7620" y="965400"/>
                  </a:cubicBezTo>
                  <a:cubicBezTo>
                    <a:pt x="5080" y="908236"/>
                    <a:pt x="0" y="200616"/>
                    <a:pt x="7620" y="142587"/>
                  </a:cubicBezTo>
                  <a:cubicBezTo>
                    <a:pt x="8890" y="131327"/>
                    <a:pt x="7620" y="119201"/>
                    <a:pt x="8890" y="107942"/>
                  </a:cubicBezTo>
                  <a:cubicBezTo>
                    <a:pt x="10160" y="89753"/>
                    <a:pt x="12700" y="6983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206" y="30480"/>
                    <a:pt x="134377" y="29210"/>
                  </a:cubicBezTo>
                  <a:cubicBezTo>
                    <a:pt x="244353" y="25400"/>
                    <a:pt x="354329" y="22860"/>
                    <a:pt x="468378" y="20320"/>
                  </a:cubicBezTo>
                  <a:cubicBezTo>
                    <a:pt x="545769" y="17780"/>
                    <a:pt x="623160" y="16510"/>
                    <a:pt x="696477" y="13970"/>
                  </a:cubicBezTo>
                  <a:cubicBezTo>
                    <a:pt x="769795" y="11430"/>
                    <a:pt x="847185" y="8890"/>
                    <a:pt x="920503" y="8890"/>
                  </a:cubicBezTo>
                  <a:cubicBezTo>
                    <a:pt x="1001967" y="7620"/>
                    <a:pt x="1083430" y="10160"/>
                    <a:pt x="1164894" y="8890"/>
                  </a:cubicBezTo>
                  <a:cubicBezTo>
                    <a:pt x="1266724" y="8890"/>
                    <a:pt x="3111880" y="6350"/>
                    <a:pt x="3213710" y="5080"/>
                  </a:cubicBezTo>
                  <a:cubicBezTo>
                    <a:pt x="3311466" y="3810"/>
                    <a:pt x="3409223" y="2540"/>
                    <a:pt x="3511053" y="2540"/>
                  </a:cubicBezTo>
                  <a:cubicBezTo>
                    <a:pt x="3678054" y="1270"/>
                    <a:pt x="3840981" y="0"/>
                    <a:pt x="4007982" y="0"/>
                  </a:cubicBezTo>
                  <a:cubicBezTo>
                    <a:pt x="4077226" y="0"/>
                    <a:pt x="4150544" y="2540"/>
                    <a:pt x="4219788" y="2540"/>
                  </a:cubicBezTo>
                  <a:cubicBezTo>
                    <a:pt x="4411228" y="3810"/>
                    <a:pt x="4606741" y="5080"/>
                    <a:pt x="4798181" y="7620"/>
                  </a:cubicBezTo>
                  <a:cubicBezTo>
                    <a:pt x="4900011" y="8890"/>
                    <a:pt x="5001841" y="12700"/>
                    <a:pt x="5103671" y="16510"/>
                  </a:cubicBezTo>
                  <a:cubicBezTo>
                    <a:pt x="5128110" y="16510"/>
                    <a:pt x="5152549" y="16510"/>
                    <a:pt x="5172915" y="16510"/>
                  </a:cubicBezTo>
                  <a:cubicBezTo>
                    <a:pt x="5195810" y="17780"/>
                    <a:pt x="5204700" y="20320"/>
                    <a:pt x="5214860" y="21590"/>
                  </a:cubicBezTo>
                  <a:moveTo>
                    <a:pt x="5225020" y="1190832"/>
                  </a:moveTo>
                  <a:cubicBezTo>
                    <a:pt x="5226290" y="1174322"/>
                    <a:pt x="5227560" y="1161622"/>
                    <a:pt x="5227560" y="1148922"/>
                  </a:cubicBezTo>
                  <a:cubicBezTo>
                    <a:pt x="5226290" y="1098782"/>
                    <a:pt x="5225020" y="1052878"/>
                    <a:pt x="5225020" y="1003509"/>
                  </a:cubicBezTo>
                  <a:cubicBezTo>
                    <a:pt x="5225020" y="980990"/>
                    <a:pt x="5227560" y="958471"/>
                    <a:pt x="5226290" y="935952"/>
                  </a:cubicBezTo>
                  <a:cubicBezTo>
                    <a:pt x="5226290" y="915165"/>
                    <a:pt x="5225020" y="893512"/>
                    <a:pt x="5223750" y="872725"/>
                  </a:cubicBezTo>
                  <a:cubicBezTo>
                    <a:pt x="5218670" y="840679"/>
                    <a:pt x="5207240" y="177231"/>
                    <a:pt x="5207240" y="145185"/>
                  </a:cubicBezTo>
                  <a:cubicBezTo>
                    <a:pt x="5204700" y="118335"/>
                    <a:pt x="5202160" y="90619"/>
                    <a:pt x="5199620" y="63500"/>
                  </a:cubicBezTo>
                  <a:cubicBezTo>
                    <a:pt x="5198350" y="44450"/>
                    <a:pt x="5197080" y="43180"/>
                    <a:pt x="5160696" y="41910"/>
                  </a:cubicBezTo>
                  <a:cubicBezTo>
                    <a:pt x="5148476" y="41910"/>
                    <a:pt x="5140330" y="41910"/>
                    <a:pt x="5128110" y="40640"/>
                  </a:cubicBezTo>
                  <a:cubicBezTo>
                    <a:pt x="5026281" y="36830"/>
                    <a:pt x="4920377" y="31750"/>
                    <a:pt x="4818548" y="30480"/>
                  </a:cubicBezTo>
                  <a:cubicBezTo>
                    <a:pt x="4570083" y="26670"/>
                    <a:pt x="4317545" y="25400"/>
                    <a:pt x="4069080" y="22860"/>
                  </a:cubicBezTo>
                  <a:cubicBezTo>
                    <a:pt x="4032421" y="22860"/>
                    <a:pt x="3991689" y="22860"/>
                    <a:pt x="3955031" y="22860"/>
                  </a:cubicBezTo>
                  <a:cubicBezTo>
                    <a:pt x="3893933" y="22860"/>
                    <a:pt x="3832835" y="22860"/>
                    <a:pt x="3775810" y="22860"/>
                  </a:cubicBezTo>
                  <a:cubicBezTo>
                    <a:pt x="3645468" y="22860"/>
                    <a:pt x="3515126" y="22860"/>
                    <a:pt x="3388857" y="24130"/>
                  </a:cubicBezTo>
                  <a:cubicBezTo>
                    <a:pt x="3278881" y="25400"/>
                    <a:pt x="1425578" y="29210"/>
                    <a:pt x="1315602" y="29210"/>
                  </a:cubicBezTo>
                  <a:cubicBezTo>
                    <a:pt x="1136382" y="29210"/>
                    <a:pt x="957161" y="26670"/>
                    <a:pt x="777941" y="33020"/>
                  </a:cubicBezTo>
                  <a:cubicBezTo>
                    <a:pt x="684258" y="36830"/>
                    <a:pt x="594647" y="36830"/>
                    <a:pt x="505037" y="38100"/>
                  </a:cubicBezTo>
                  <a:cubicBezTo>
                    <a:pt x="350256" y="41910"/>
                    <a:pt x="195475" y="45720"/>
                    <a:pt x="49530" y="50800"/>
                  </a:cubicBezTo>
                  <a:cubicBezTo>
                    <a:pt x="36830" y="50800"/>
                    <a:pt x="34290" y="53340"/>
                    <a:pt x="33020" y="67234"/>
                  </a:cubicBezTo>
                  <a:cubicBezTo>
                    <a:pt x="31750" y="82824"/>
                    <a:pt x="31750" y="98414"/>
                    <a:pt x="30480" y="114005"/>
                  </a:cubicBezTo>
                  <a:cubicBezTo>
                    <a:pt x="29210" y="139988"/>
                    <a:pt x="26670" y="165106"/>
                    <a:pt x="25400" y="191089"/>
                  </a:cubicBezTo>
                  <a:cubicBezTo>
                    <a:pt x="20320" y="218805"/>
                    <a:pt x="26670" y="896110"/>
                    <a:pt x="29210" y="923826"/>
                  </a:cubicBezTo>
                  <a:cubicBezTo>
                    <a:pt x="29210" y="953274"/>
                    <a:pt x="29210" y="983588"/>
                    <a:pt x="30480" y="1013036"/>
                  </a:cubicBezTo>
                  <a:cubicBezTo>
                    <a:pt x="30480" y="1034689"/>
                    <a:pt x="33020" y="1056342"/>
                    <a:pt x="33020" y="1077995"/>
                  </a:cubicBezTo>
                  <a:cubicBezTo>
                    <a:pt x="33020" y="1101380"/>
                    <a:pt x="33020" y="1124766"/>
                    <a:pt x="31750" y="1148922"/>
                  </a:cubicBezTo>
                  <a:cubicBezTo>
                    <a:pt x="31750" y="1152732"/>
                    <a:pt x="31750" y="1155272"/>
                    <a:pt x="31750" y="1159082"/>
                  </a:cubicBezTo>
                  <a:cubicBezTo>
                    <a:pt x="31750" y="1169242"/>
                    <a:pt x="35560" y="1173052"/>
                    <a:pt x="44450" y="1173052"/>
                  </a:cubicBezTo>
                  <a:cubicBezTo>
                    <a:pt x="77352" y="1173052"/>
                    <a:pt x="134377" y="1174322"/>
                    <a:pt x="187328" y="1174322"/>
                  </a:cubicBezTo>
                  <a:cubicBezTo>
                    <a:pt x="264719" y="1174322"/>
                    <a:pt x="346183" y="1171782"/>
                    <a:pt x="423573" y="1174322"/>
                  </a:cubicBezTo>
                  <a:cubicBezTo>
                    <a:pt x="549842" y="1178132"/>
                    <a:pt x="676111" y="1180672"/>
                    <a:pt x="802380" y="1179402"/>
                  </a:cubicBezTo>
                  <a:cubicBezTo>
                    <a:pt x="883844" y="1178132"/>
                    <a:pt x="961235" y="1180672"/>
                    <a:pt x="1042698" y="1180672"/>
                  </a:cubicBezTo>
                  <a:cubicBezTo>
                    <a:pt x="1160821" y="1180672"/>
                    <a:pt x="1278944" y="1179402"/>
                    <a:pt x="1397066" y="1180672"/>
                  </a:cubicBezTo>
                  <a:cubicBezTo>
                    <a:pt x="1572213" y="1181942"/>
                    <a:pt x="3494760" y="1171782"/>
                    <a:pt x="3673981" y="1174322"/>
                  </a:cubicBezTo>
                  <a:cubicBezTo>
                    <a:pt x="3751371" y="1175592"/>
                    <a:pt x="3828762" y="1176862"/>
                    <a:pt x="3902079" y="1176862"/>
                  </a:cubicBezTo>
                  <a:cubicBezTo>
                    <a:pt x="4036495" y="1179402"/>
                    <a:pt x="4166837" y="1175592"/>
                    <a:pt x="4301252" y="1179402"/>
                  </a:cubicBezTo>
                  <a:cubicBezTo>
                    <a:pt x="4411228" y="1181942"/>
                    <a:pt x="4521204" y="1181942"/>
                    <a:pt x="4631181" y="1184482"/>
                  </a:cubicBezTo>
                  <a:cubicBezTo>
                    <a:pt x="4794108" y="1188292"/>
                    <a:pt x="4957036" y="1190832"/>
                    <a:pt x="5119964" y="1192102"/>
                  </a:cubicBezTo>
                  <a:cubicBezTo>
                    <a:pt x="5181061" y="1192102"/>
                    <a:pt x="5204700" y="1190832"/>
                    <a:pt x="5225020" y="1190832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68956C9-BB9F-2F2C-8C8C-A72961C1998C}"/>
              </a:ext>
            </a:extLst>
          </p:cNvPr>
          <p:cNvSpPr txBox="1"/>
          <p:nvPr/>
        </p:nvSpPr>
        <p:spPr>
          <a:xfrm>
            <a:off x="1981200" y="5011015"/>
            <a:ext cx="139690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The reading book that will be sent home is to consolidate the phonics sounds taught in class. </a:t>
            </a:r>
          </a:p>
          <a:p>
            <a:pPr algn="ctr"/>
            <a:endParaRPr lang="en-GB" sz="4000" dirty="0"/>
          </a:p>
          <a:p>
            <a:pPr algn="ctr"/>
            <a:r>
              <a:rPr lang="en-GB" sz="4000" dirty="0"/>
              <a:t>This will be replaced when the next set of sounds has been taught (likely every Friday) but will become more frequent throughout the year.</a:t>
            </a:r>
          </a:p>
        </p:txBody>
      </p:sp>
    </p:spTree>
    <p:extLst>
      <p:ext uri="{BB962C8B-B14F-4D97-AF65-F5344CB8AC3E}">
        <p14:creationId xmlns:p14="http://schemas.microsoft.com/office/powerpoint/2010/main" val="2520920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868208" y="283667"/>
            <a:ext cx="16062398" cy="1232902"/>
            <a:chOff x="-3810" y="0"/>
            <a:chExt cx="5249150" cy="743504"/>
          </a:xfrm>
        </p:grpSpPr>
        <p:sp>
          <p:nvSpPr>
            <p:cNvPr id="9" name="Freeform 9"/>
            <p:cNvSpPr/>
            <p:nvPr/>
          </p:nvSpPr>
          <p:spPr>
            <a:xfrm>
              <a:off x="10160" y="16510"/>
              <a:ext cx="5219940" cy="726994"/>
            </a:xfrm>
            <a:custGeom>
              <a:avLst/>
              <a:gdLst/>
              <a:ahLst/>
              <a:cxnLst/>
              <a:rect l="l" t="t" r="r" b="b"/>
              <a:pathLst>
                <a:path w="5219940" h="1181942">
                  <a:moveTo>
                    <a:pt x="5219940" y="1181942"/>
                  </a:moveTo>
                  <a:lnTo>
                    <a:pt x="0" y="1174322"/>
                  </a:lnTo>
                  <a:lnTo>
                    <a:pt x="0" y="423155"/>
                  </a:lnTo>
                  <a:lnTo>
                    <a:pt x="17780" y="19050"/>
                  </a:lnTo>
                  <a:lnTo>
                    <a:pt x="2600981" y="0"/>
                  </a:lnTo>
                  <a:lnTo>
                    <a:pt x="5200890" y="5080"/>
                  </a:lnTo>
                  <a:lnTo>
                    <a:pt x="5219940" y="1181942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3810" y="0"/>
              <a:ext cx="5249150" cy="743504"/>
            </a:xfrm>
            <a:custGeom>
              <a:avLst/>
              <a:gdLst/>
              <a:ahLst/>
              <a:cxnLst/>
              <a:rect l="l" t="t" r="r" b="b"/>
              <a:pathLst>
                <a:path w="5249150" h="1208612">
                  <a:moveTo>
                    <a:pt x="5214860" y="21590"/>
                  </a:moveTo>
                  <a:cubicBezTo>
                    <a:pt x="5216130" y="34290"/>
                    <a:pt x="5216130" y="44450"/>
                    <a:pt x="5217400" y="54610"/>
                  </a:cubicBezTo>
                  <a:cubicBezTo>
                    <a:pt x="5219940" y="81092"/>
                    <a:pt x="5221210" y="105343"/>
                    <a:pt x="5223750" y="128729"/>
                  </a:cubicBezTo>
                  <a:cubicBezTo>
                    <a:pt x="5223750" y="162507"/>
                    <a:pt x="5236450" y="828553"/>
                    <a:pt x="5242800" y="862331"/>
                  </a:cubicBezTo>
                  <a:cubicBezTo>
                    <a:pt x="5249150" y="913433"/>
                    <a:pt x="5245340" y="965400"/>
                    <a:pt x="5245340" y="1016501"/>
                  </a:cubicBezTo>
                  <a:cubicBezTo>
                    <a:pt x="5245340" y="1061539"/>
                    <a:pt x="5246610" y="1103113"/>
                    <a:pt x="5247880" y="1147652"/>
                  </a:cubicBezTo>
                  <a:cubicBezTo>
                    <a:pt x="5247880" y="1169242"/>
                    <a:pt x="5247880" y="1183212"/>
                    <a:pt x="5247880" y="1207342"/>
                  </a:cubicBezTo>
                  <a:cubicBezTo>
                    <a:pt x="5225020" y="1207342"/>
                    <a:pt x="5204700" y="1208612"/>
                    <a:pt x="5172915" y="1207342"/>
                  </a:cubicBezTo>
                  <a:cubicBezTo>
                    <a:pt x="4908158" y="1202262"/>
                    <a:pt x="4639327" y="1208612"/>
                    <a:pt x="4374570" y="1203532"/>
                  </a:cubicBezTo>
                  <a:cubicBezTo>
                    <a:pt x="4215715" y="1199722"/>
                    <a:pt x="4060934" y="1202262"/>
                    <a:pt x="3902079" y="1199722"/>
                  </a:cubicBezTo>
                  <a:cubicBezTo>
                    <a:pt x="3828762" y="1198452"/>
                    <a:pt x="3755444" y="1197182"/>
                    <a:pt x="3682127" y="1195912"/>
                  </a:cubicBezTo>
                  <a:cubicBezTo>
                    <a:pt x="3637322" y="1195912"/>
                    <a:pt x="3596590" y="1197182"/>
                    <a:pt x="3551785" y="1197182"/>
                  </a:cubicBezTo>
                  <a:cubicBezTo>
                    <a:pt x="3437735" y="1195912"/>
                    <a:pt x="3124099" y="1197182"/>
                    <a:pt x="3010050" y="1195912"/>
                  </a:cubicBezTo>
                  <a:cubicBezTo>
                    <a:pt x="2928586" y="1194642"/>
                    <a:pt x="1299310" y="1203532"/>
                    <a:pt x="1217846" y="1202262"/>
                  </a:cubicBezTo>
                  <a:cubicBezTo>
                    <a:pt x="1197480" y="1202262"/>
                    <a:pt x="1173041" y="1203532"/>
                    <a:pt x="1152675" y="1203532"/>
                  </a:cubicBezTo>
                  <a:cubicBezTo>
                    <a:pt x="1103796" y="1203532"/>
                    <a:pt x="1058991" y="1204802"/>
                    <a:pt x="1010113" y="1204802"/>
                  </a:cubicBezTo>
                  <a:cubicBezTo>
                    <a:pt x="887917" y="1204802"/>
                    <a:pt x="769794" y="1203532"/>
                    <a:pt x="647599" y="1202262"/>
                  </a:cubicBezTo>
                  <a:cubicBezTo>
                    <a:pt x="574281" y="1200992"/>
                    <a:pt x="500964" y="1199722"/>
                    <a:pt x="431720" y="1198452"/>
                  </a:cubicBezTo>
                  <a:cubicBezTo>
                    <a:pt x="301377" y="1197182"/>
                    <a:pt x="171035" y="1195912"/>
                    <a:pt x="48260" y="1195912"/>
                  </a:cubicBezTo>
                  <a:cubicBezTo>
                    <a:pt x="38100" y="1195912"/>
                    <a:pt x="29210" y="1195912"/>
                    <a:pt x="19050" y="1194642"/>
                  </a:cubicBezTo>
                  <a:cubicBezTo>
                    <a:pt x="10160" y="1193372"/>
                    <a:pt x="5080" y="1187022"/>
                    <a:pt x="7620" y="1178132"/>
                  </a:cubicBezTo>
                  <a:cubicBezTo>
                    <a:pt x="16510" y="1146419"/>
                    <a:pt x="12700" y="1124766"/>
                    <a:pt x="11430" y="1102246"/>
                  </a:cubicBezTo>
                  <a:cubicBezTo>
                    <a:pt x="10160" y="1056342"/>
                    <a:pt x="6350" y="1011304"/>
                    <a:pt x="7620" y="965400"/>
                  </a:cubicBezTo>
                  <a:cubicBezTo>
                    <a:pt x="5080" y="908236"/>
                    <a:pt x="0" y="200616"/>
                    <a:pt x="7620" y="142587"/>
                  </a:cubicBezTo>
                  <a:cubicBezTo>
                    <a:pt x="8890" y="131327"/>
                    <a:pt x="7620" y="119201"/>
                    <a:pt x="8890" y="107942"/>
                  </a:cubicBezTo>
                  <a:cubicBezTo>
                    <a:pt x="10160" y="89753"/>
                    <a:pt x="12700" y="6983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206" y="30480"/>
                    <a:pt x="134377" y="29210"/>
                  </a:cubicBezTo>
                  <a:cubicBezTo>
                    <a:pt x="244353" y="25400"/>
                    <a:pt x="354329" y="22860"/>
                    <a:pt x="468378" y="20320"/>
                  </a:cubicBezTo>
                  <a:cubicBezTo>
                    <a:pt x="545769" y="17780"/>
                    <a:pt x="623160" y="16510"/>
                    <a:pt x="696477" y="13970"/>
                  </a:cubicBezTo>
                  <a:cubicBezTo>
                    <a:pt x="769795" y="11430"/>
                    <a:pt x="847185" y="8890"/>
                    <a:pt x="920503" y="8890"/>
                  </a:cubicBezTo>
                  <a:cubicBezTo>
                    <a:pt x="1001967" y="7620"/>
                    <a:pt x="1083430" y="10160"/>
                    <a:pt x="1164894" y="8890"/>
                  </a:cubicBezTo>
                  <a:cubicBezTo>
                    <a:pt x="1266724" y="8890"/>
                    <a:pt x="3111880" y="6350"/>
                    <a:pt x="3213710" y="5080"/>
                  </a:cubicBezTo>
                  <a:cubicBezTo>
                    <a:pt x="3311466" y="3810"/>
                    <a:pt x="3409223" y="2540"/>
                    <a:pt x="3511053" y="2540"/>
                  </a:cubicBezTo>
                  <a:cubicBezTo>
                    <a:pt x="3678054" y="1270"/>
                    <a:pt x="3840981" y="0"/>
                    <a:pt x="4007982" y="0"/>
                  </a:cubicBezTo>
                  <a:cubicBezTo>
                    <a:pt x="4077226" y="0"/>
                    <a:pt x="4150544" y="2540"/>
                    <a:pt x="4219788" y="2540"/>
                  </a:cubicBezTo>
                  <a:cubicBezTo>
                    <a:pt x="4411228" y="3810"/>
                    <a:pt x="4606741" y="5080"/>
                    <a:pt x="4798181" y="7620"/>
                  </a:cubicBezTo>
                  <a:cubicBezTo>
                    <a:pt x="4900011" y="8890"/>
                    <a:pt x="5001841" y="12700"/>
                    <a:pt x="5103671" y="16510"/>
                  </a:cubicBezTo>
                  <a:cubicBezTo>
                    <a:pt x="5128110" y="16510"/>
                    <a:pt x="5152549" y="16510"/>
                    <a:pt x="5172915" y="16510"/>
                  </a:cubicBezTo>
                  <a:cubicBezTo>
                    <a:pt x="5195810" y="17780"/>
                    <a:pt x="5204700" y="20320"/>
                    <a:pt x="5214860" y="21590"/>
                  </a:cubicBezTo>
                  <a:moveTo>
                    <a:pt x="5225020" y="1190832"/>
                  </a:moveTo>
                  <a:cubicBezTo>
                    <a:pt x="5226290" y="1174322"/>
                    <a:pt x="5227560" y="1161622"/>
                    <a:pt x="5227560" y="1148922"/>
                  </a:cubicBezTo>
                  <a:cubicBezTo>
                    <a:pt x="5226290" y="1098782"/>
                    <a:pt x="5225020" y="1052878"/>
                    <a:pt x="5225020" y="1003509"/>
                  </a:cubicBezTo>
                  <a:cubicBezTo>
                    <a:pt x="5225020" y="980990"/>
                    <a:pt x="5227560" y="958471"/>
                    <a:pt x="5226290" y="935952"/>
                  </a:cubicBezTo>
                  <a:cubicBezTo>
                    <a:pt x="5226290" y="915165"/>
                    <a:pt x="5225020" y="893512"/>
                    <a:pt x="5223750" y="872725"/>
                  </a:cubicBezTo>
                  <a:cubicBezTo>
                    <a:pt x="5218670" y="840679"/>
                    <a:pt x="5207240" y="177231"/>
                    <a:pt x="5207240" y="145185"/>
                  </a:cubicBezTo>
                  <a:cubicBezTo>
                    <a:pt x="5204700" y="118335"/>
                    <a:pt x="5202160" y="90619"/>
                    <a:pt x="5199620" y="63500"/>
                  </a:cubicBezTo>
                  <a:cubicBezTo>
                    <a:pt x="5198350" y="44450"/>
                    <a:pt x="5197080" y="43180"/>
                    <a:pt x="5160696" y="41910"/>
                  </a:cubicBezTo>
                  <a:cubicBezTo>
                    <a:pt x="5148476" y="41910"/>
                    <a:pt x="5140330" y="41910"/>
                    <a:pt x="5128110" y="40640"/>
                  </a:cubicBezTo>
                  <a:cubicBezTo>
                    <a:pt x="5026281" y="36830"/>
                    <a:pt x="4920377" y="31750"/>
                    <a:pt x="4818548" y="30480"/>
                  </a:cubicBezTo>
                  <a:cubicBezTo>
                    <a:pt x="4570083" y="26670"/>
                    <a:pt x="4317545" y="25400"/>
                    <a:pt x="4069080" y="22860"/>
                  </a:cubicBezTo>
                  <a:cubicBezTo>
                    <a:pt x="4032421" y="22860"/>
                    <a:pt x="3991689" y="22860"/>
                    <a:pt x="3955031" y="22860"/>
                  </a:cubicBezTo>
                  <a:cubicBezTo>
                    <a:pt x="3893933" y="22860"/>
                    <a:pt x="3832835" y="22860"/>
                    <a:pt x="3775810" y="22860"/>
                  </a:cubicBezTo>
                  <a:cubicBezTo>
                    <a:pt x="3645468" y="22860"/>
                    <a:pt x="3515126" y="22860"/>
                    <a:pt x="3388857" y="24130"/>
                  </a:cubicBezTo>
                  <a:cubicBezTo>
                    <a:pt x="3278881" y="25400"/>
                    <a:pt x="1425578" y="29210"/>
                    <a:pt x="1315602" y="29210"/>
                  </a:cubicBezTo>
                  <a:cubicBezTo>
                    <a:pt x="1136382" y="29210"/>
                    <a:pt x="957161" y="26670"/>
                    <a:pt x="777941" y="33020"/>
                  </a:cubicBezTo>
                  <a:cubicBezTo>
                    <a:pt x="684258" y="36830"/>
                    <a:pt x="594647" y="36830"/>
                    <a:pt x="505037" y="38100"/>
                  </a:cubicBezTo>
                  <a:cubicBezTo>
                    <a:pt x="350256" y="41910"/>
                    <a:pt x="195475" y="45720"/>
                    <a:pt x="49530" y="50800"/>
                  </a:cubicBezTo>
                  <a:cubicBezTo>
                    <a:pt x="36830" y="50800"/>
                    <a:pt x="34290" y="53340"/>
                    <a:pt x="33020" y="67234"/>
                  </a:cubicBezTo>
                  <a:cubicBezTo>
                    <a:pt x="31750" y="82824"/>
                    <a:pt x="31750" y="98414"/>
                    <a:pt x="30480" y="114005"/>
                  </a:cubicBezTo>
                  <a:cubicBezTo>
                    <a:pt x="29210" y="139988"/>
                    <a:pt x="26670" y="165106"/>
                    <a:pt x="25400" y="191089"/>
                  </a:cubicBezTo>
                  <a:cubicBezTo>
                    <a:pt x="20320" y="218805"/>
                    <a:pt x="26670" y="896110"/>
                    <a:pt x="29210" y="923826"/>
                  </a:cubicBezTo>
                  <a:cubicBezTo>
                    <a:pt x="29210" y="953274"/>
                    <a:pt x="29210" y="983588"/>
                    <a:pt x="30480" y="1013036"/>
                  </a:cubicBezTo>
                  <a:cubicBezTo>
                    <a:pt x="30480" y="1034689"/>
                    <a:pt x="33020" y="1056342"/>
                    <a:pt x="33020" y="1077995"/>
                  </a:cubicBezTo>
                  <a:cubicBezTo>
                    <a:pt x="33020" y="1101380"/>
                    <a:pt x="33020" y="1124766"/>
                    <a:pt x="31750" y="1148922"/>
                  </a:cubicBezTo>
                  <a:cubicBezTo>
                    <a:pt x="31750" y="1152732"/>
                    <a:pt x="31750" y="1155272"/>
                    <a:pt x="31750" y="1159082"/>
                  </a:cubicBezTo>
                  <a:cubicBezTo>
                    <a:pt x="31750" y="1169242"/>
                    <a:pt x="35560" y="1173052"/>
                    <a:pt x="44450" y="1173052"/>
                  </a:cubicBezTo>
                  <a:cubicBezTo>
                    <a:pt x="77352" y="1173052"/>
                    <a:pt x="134377" y="1174322"/>
                    <a:pt x="187328" y="1174322"/>
                  </a:cubicBezTo>
                  <a:cubicBezTo>
                    <a:pt x="264719" y="1174322"/>
                    <a:pt x="346183" y="1171782"/>
                    <a:pt x="423573" y="1174322"/>
                  </a:cubicBezTo>
                  <a:cubicBezTo>
                    <a:pt x="549842" y="1178132"/>
                    <a:pt x="676111" y="1180672"/>
                    <a:pt x="802380" y="1179402"/>
                  </a:cubicBezTo>
                  <a:cubicBezTo>
                    <a:pt x="883844" y="1178132"/>
                    <a:pt x="961235" y="1180672"/>
                    <a:pt x="1042698" y="1180672"/>
                  </a:cubicBezTo>
                  <a:cubicBezTo>
                    <a:pt x="1160821" y="1180672"/>
                    <a:pt x="1278944" y="1179402"/>
                    <a:pt x="1397066" y="1180672"/>
                  </a:cubicBezTo>
                  <a:cubicBezTo>
                    <a:pt x="1572213" y="1181942"/>
                    <a:pt x="3494760" y="1171782"/>
                    <a:pt x="3673981" y="1174322"/>
                  </a:cubicBezTo>
                  <a:cubicBezTo>
                    <a:pt x="3751371" y="1175592"/>
                    <a:pt x="3828762" y="1176862"/>
                    <a:pt x="3902079" y="1176862"/>
                  </a:cubicBezTo>
                  <a:cubicBezTo>
                    <a:pt x="4036495" y="1179402"/>
                    <a:pt x="4166837" y="1175592"/>
                    <a:pt x="4301252" y="1179402"/>
                  </a:cubicBezTo>
                  <a:cubicBezTo>
                    <a:pt x="4411228" y="1181942"/>
                    <a:pt x="4521204" y="1181942"/>
                    <a:pt x="4631181" y="1184482"/>
                  </a:cubicBezTo>
                  <a:cubicBezTo>
                    <a:pt x="4794108" y="1188292"/>
                    <a:pt x="4957036" y="1190832"/>
                    <a:pt x="5119964" y="1192102"/>
                  </a:cubicBezTo>
                  <a:cubicBezTo>
                    <a:pt x="5181061" y="1192102"/>
                    <a:pt x="5204700" y="1190832"/>
                    <a:pt x="5225020" y="1190832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91695" y="-575422"/>
            <a:ext cx="12811536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7200" dirty="0">
                <a:solidFill>
                  <a:srgbClr val="000000"/>
                </a:solidFill>
                <a:latin typeface="Sunday"/>
              </a:rPr>
              <a:t>TOPICs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C85048-6F2B-4DDF-AA6A-E21F915F7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92" y="2696023"/>
            <a:ext cx="17461808" cy="489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764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39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2B5977-D758-F507-7520-0BFB714B9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B1C9B497-5111-2640-64A4-46C6735FE9B7}"/>
              </a:ext>
            </a:extLst>
          </p:cNvPr>
          <p:cNvGrpSpPr/>
          <p:nvPr/>
        </p:nvGrpSpPr>
        <p:grpSpPr>
          <a:xfrm>
            <a:off x="838200" y="283665"/>
            <a:ext cx="16042967" cy="3702240"/>
            <a:chOff x="0" y="0"/>
            <a:chExt cx="5242800" cy="1209882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E59343F-D40B-BF08-47A9-442CBAC11916}"/>
                </a:ext>
              </a:extLst>
            </p:cNvPr>
            <p:cNvSpPr/>
            <p:nvPr/>
          </p:nvSpPr>
          <p:spPr>
            <a:xfrm>
              <a:off x="10160" y="16510"/>
              <a:ext cx="5219940" cy="1181942"/>
            </a:xfrm>
            <a:custGeom>
              <a:avLst/>
              <a:gdLst/>
              <a:ahLst/>
              <a:cxnLst/>
              <a:rect l="l" t="t" r="r" b="b"/>
              <a:pathLst>
                <a:path w="5219940" h="1181942">
                  <a:moveTo>
                    <a:pt x="5219940" y="1181942"/>
                  </a:moveTo>
                  <a:lnTo>
                    <a:pt x="0" y="1174322"/>
                  </a:lnTo>
                  <a:lnTo>
                    <a:pt x="0" y="423155"/>
                  </a:lnTo>
                  <a:lnTo>
                    <a:pt x="17780" y="19050"/>
                  </a:lnTo>
                  <a:lnTo>
                    <a:pt x="2600981" y="0"/>
                  </a:lnTo>
                  <a:lnTo>
                    <a:pt x="5200890" y="5080"/>
                  </a:lnTo>
                  <a:lnTo>
                    <a:pt x="5219940" y="1181942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F974D744-D022-0937-870E-1348468B8354}"/>
                </a:ext>
              </a:extLst>
            </p:cNvPr>
            <p:cNvSpPr/>
            <p:nvPr/>
          </p:nvSpPr>
          <p:spPr>
            <a:xfrm>
              <a:off x="-3810" y="0"/>
              <a:ext cx="5249150" cy="1208612"/>
            </a:xfrm>
            <a:custGeom>
              <a:avLst/>
              <a:gdLst/>
              <a:ahLst/>
              <a:cxnLst/>
              <a:rect l="l" t="t" r="r" b="b"/>
              <a:pathLst>
                <a:path w="5249150" h="1208612">
                  <a:moveTo>
                    <a:pt x="5214860" y="21590"/>
                  </a:moveTo>
                  <a:cubicBezTo>
                    <a:pt x="5216130" y="34290"/>
                    <a:pt x="5216130" y="44450"/>
                    <a:pt x="5217400" y="54610"/>
                  </a:cubicBezTo>
                  <a:cubicBezTo>
                    <a:pt x="5219940" y="81092"/>
                    <a:pt x="5221210" y="105343"/>
                    <a:pt x="5223750" y="128729"/>
                  </a:cubicBezTo>
                  <a:cubicBezTo>
                    <a:pt x="5223750" y="162507"/>
                    <a:pt x="5236450" y="828553"/>
                    <a:pt x="5242800" y="862331"/>
                  </a:cubicBezTo>
                  <a:cubicBezTo>
                    <a:pt x="5249150" y="913433"/>
                    <a:pt x="5245340" y="965400"/>
                    <a:pt x="5245340" y="1016501"/>
                  </a:cubicBezTo>
                  <a:cubicBezTo>
                    <a:pt x="5245340" y="1061539"/>
                    <a:pt x="5246610" y="1103113"/>
                    <a:pt x="5247880" y="1147652"/>
                  </a:cubicBezTo>
                  <a:cubicBezTo>
                    <a:pt x="5247880" y="1169242"/>
                    <a:pt x="5247880" y="1183212"/>
                    <a:pt x="5247880" y="1207342"/>
                  </a:cubicBezTo>
                  <a:cubicBezTo>
                    <a:pt x="5225020" y="1207342"/>
                    <a:pt x="5204700" y="1208612"/>
                    <a:pt x="5172915" y="1207342"/>
                  </a:cubicBezTo>
                  <a:cubicBezTo>
                    <a:pt x="4908158" y="1202262"/>
                    <a:pt x="4639327" y="1208612"/>
                    <a:pt x="4374570" y="1203532"/>
                  </a:cubicBezTo>
                  <a:cubicBezTo>
                    <a:pt x="4215715" y="1199722"/>
                    <a:pt x="4060934" y="1202262"/>
                    <a:pt x="3902079" y="1199722"/>
                  </a:cubicBezTo>
                  <a:cubicBezTo>
                    <a:pt x="3828762" y="1198452"/>
                    <a:pt x="3755444" y="1197182"/>
                    <a:pt x="3682127" y="1195912"/>
                  </a:cubicBezTo>
                  <a:cubicBezTo>
                    <a:pt x="3637322" y="1195912"/>
                    <a:pt x="3596590" y="1197182"/>
                    <a:pt x="3551785" y="1197182"/>
                  </a:cubicBezTo>
                  <a:cubicBezTo>
                    <a:pt x="3437735" y="1195912"/>
                    <a:pt x="3124099" y="1197182"/>
                    <a:pt x="3010050" y="1195912"/>
                  </a:cubicBezTo>
                  <a:cubicBezTo>
                    <a:pt x="2928586" y="1194642"/>
                    <a:pt x="1299310" y="1203532"/>
                    <a:pt x="1217846" y="1202262"/>
                  </a:cubicBezTo>
                  <a:cubicBezTo>
                    <a:pt x="1197480" y="1202262"/>
                    <a:pt x="1173041" y="1203532"/>
                    <a:pt x="1152675" y="1203532"/>
                  </a:cubicBezTo>
                  <a:cubicBezTo>
                    <a:pt x="1103796" y="1203532"/>
                    <a:pt x="1058991" y="1204802"/>
                    <a:pt x="1010113" y="1204802"/>
                  </a:cubicBezTo>
                  <a:cubicBezTo>
                    <a:pt x="887917" y="1204802"/>
                    <a:pt x="769794" y="1203532"/>
                    <a:pt x="647599" y="1202262"/>
                  </a:cubicBezTo>
                  <a:cubicBezTo>
                    <a:pt x="574281" y="1200992"/>
                    <a:pt x="500964" y="1199722"/>
                    <a:pt x="431720" y="1198452"/>
                  </a:cubicBezTo>
                  <a:cubicBezTo>
                    <a:pt x="301377" y="1197182"/>
                    <a:pt x="171035" y="1195912"/>
                    <a:pt x="48260" y="1195912"/>
                  </a:cubicBezTo>
                  <a:cubicBezTo>
                    <a:pt x="38100" y="1195912"/>
                    <a:pt x="29210" y="1195912"/>
                    <a:pt x="19050" y="1194642"/>
                  </a:cubicBezTo>
                  <a:cubicBezTo>
                    <a:pt x="10160" y="1193372"/>
                    <a:pt x="5080" y="1187022"/>
                    <a:pt x="7620" y="1178132"/>
                  </a:cubicBezTo>
                  <a:cubicBezTo>
                    <a:pt x="16510" y="1146419"/>
                    <a:pt x="12700" y="1124766"/>
                    <a:pt x="11430" y="1102246"/>
                  </a:cubicBezTo>
                  <a:cubicBezTo>
                    <a:pt x="10160" y="1056342"/>
                    <a:pt x="6350" y="1011304"/>
                    <a:pt x="7620" y="965400"/>
                  </a:cubicBezTo>
                  <a:cubicBezTo>
                    <a:pt x="5080" y="908236"/>
                    <a:pt x="0" y="200616"/>
                    <a:pt x="7620" y="142587"/>
                  </a:cubicBezTo>
                  <a:cubicBezTo>
                    <a:pt x="8890" y="131327"/>
                    <a:pt x="7620" y="119201"/>
                    <a:pt x="8890" y="107942"/>
                  </a:cubicBezTo>
                  <a:cubicBezTo>
                    <a:pt x="10160" y="89753"/>
                    <a:pt x="12700" y="6983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206" y="30480"/>
                    <a:pt x="134377" y="29210"/>
                  </a:cubicBezTo>
                  <a:cubicBezTo>
                    <a:pt x="244353" y="25400"/>
                    <a:pt x="354329" y="22860"/>
                    <a:pt x="468378" y="20320"/>
                  </a:cubicBezTo>
                  <a:cubicBezTo>
                    <a:pt x="545769" y="17780"/>
                    <a:pt x="623160" y="16510"/>
                    <a:pt x="696477" y="13970"/>
                  </a:cubicBezTo>
                  <a:cubicBezTo>
                    <a:pt x="769795" y="11430"/>
                    <a:pt x="847185" y="8890"/>
                    <a:pt x="920503" y="8890"/>
                  </a:cubicBezTo>
                  <a:cubicBezTo>
                    <a:pt x="1001967" y="7620"/>
                    <a:pt x="1083430" y="10160"/>
                    <a:pt x="1164894" y="8890"/>
                  </a:cubicBezTo>
                  <a:cubicBezTo>
                    <a:pt x="1266724" y="8890"/>
                    <a:pt x="3111880" y="6350"/>
                    <a:pt x="3213710" y="5080"/>
                  </a:cubicBezTo>
                  <a:cubicBezTo>
                    <a:pt x="3311466" y="3810"/>
                    <a:pt x="3409223" y="2540"/>
                    <a:pt x="3511053" y="2540"/>
                  </a:cubicBezTo>
                  <a:cubicBezTo>
                    <a:pt x="3678054" y="1270"/>
                    <a:pt x="3840981" y="0"/>
                    <a:pt x="4007982" y="0"/>
                  </a:cubicBezTo>
                  <a:cubicBezTo>
                    <a:pt x="4077226" y="0"/>
                    <a:pt x="4150544" y="2540"/>
                    <a:pt x="4219788" y="2540"/>
                  </a:cubicBezTo>
                  <a:cubicBezTo>
                    <a:pt x="4411228" y="3810"/>
                    <a:pt x="4606741" y="5080"/>
                    <a:pt x="4798181" y="7620"/>
                  </a:cubicBezTo>
                  <a:cubicBezTo>
                    <a:pt x="4900011" y="8890"/>
                    <a:pt x="5001841" y="12700"/>
                    <a:pt x="5103671" y="16510"/>
                  </a:cubicBezTo>
                  <a:cubicBezTo>
                    <a:pt x="5128110" y="16510"/>
                    <a:pt x="5152549" y="16510"/>
                    <a:pt x="5172915" y="16510"/>
                  </a:cubicBezTo>
                  <a:cubicBezTo>
                    <a:pt x="5195810" y="17780"/>
                    <a:pt x="5204700" y="20320"/>
                    <a:pt x="5214860" y="21590"/>
                  </a:cubicBezTo>
                  <a:moveTo>
                    <a:pt x="5225020" y="1190832"/>
                  </a:moveTo>
                  <a:cubicBezTo>
                    <a:pt x="5226290" y="1174322"/>
                    <a:pt x="5227560" y="1161622"/>
                    <a:pt x="5227560" y="1148922"/>
                  </a:cubicBezTo>
                  <a:cubicBezTo>
                    <a:pt x="5226290" y="1098782"/>
                    <a:pt x="5225020" y="1052878"/>
                    <a:pt x="5225020" y="1003509"/>
                  </a:cubicBezTo>
                  <a:cubicBezTo>
                    <a:pt x="5225020" y="980990"/>
                    <a:pt x="5227560" y="958471"/>
                    <a:pt x="5226290" y="935952"/>
                  </a:cubicBezTo>
                  <a:cubicBezTo>
                    <a:pt x="5226290" y="915165"/>
                    <a:pt x="5225020" y="893512"/>
                    <a:pt x="5223750" y="872725"/>
                  </a:cubicBezTo>
                  <a:cubicBezTo>
                    <a:pt x="5218670" y="840679"/>
                    <a:pt x="5207240" y="177231"/>
                    <a:pt x="5207240" y="145185"/>
                  </a:cubicBezTo>
                  <a:cubicBezTo>
                    <a:pt x="5204700" y="118335"/>
                    <a:pt x="5202160" y="90619"/>
                    <a:pt x="5199620" y="63500"/>
                  </a:cubicBezTo>
                  <a:cubicBezTo>
                    <a:pt x="5198350" y="44450"/>
                    <a:pt x="5197080" y="43180"/>
                    <a:pt x="5160696" y="41910"/>
                  </a:cubicBezTo>
                  <a:cubicBezTo>
                    <a:pt x="5148476" y="41910"/>
                    <a:pt x="5140330" y="41910"/>
                    <a:pt x="5128110" y="40640"/>
                  </a:cubicBezTo>
                  <a:cubicBezTo>
                    <a:pt x="5026281" y="36830"/>
                    <a:pt x="4920377" y="31750"/>
                    <a:pt x="4818548" y="30480"/>
                  </a:cubicBezTo>
                  <a:cubicBezTo>
                    <a:pt x="4570083" y="26670"/>
                    <a:pt x="4317545" y="25400"/>
                    <a:pt x="4069080" y="22860"/>
                  </a:cubicBezTo>
                  <a:cubicBezTo>
                    <a:pt x="4032421" y="22860"/>
                    <a:pt x="3991689" y="22860"/>
                    <a:pt x="3955031" y="22860"/>
                  </a:cubicBezTo>
                  <a:cubicBezTo>
                    <a:pt x="3893933" y="22860"/>
                    <a:pt x="3832835" y="22860"/>
                    <a:pt x="3775810" y="22860"/>
                  </a:cubicBezTo>
                  <a:cubicBezTo>
                    <a:pt x="3645468" y="22860"/>
                    <a:pt x="3515126" y="22860"/>
                    <a:pt x="3388857" y="24130"/>
                  </a:cubicBezTo>
                  <a:cubicBezTo>
                    <a:pt x="3278881" y="25400"/>
                    <a:pt x="1425578" y="29210"/>
                    <a:pt x="1315602" y="29210"/>
                  </a:cubicBezTo>
                  <a:cubicBezTo>
                    <a:pt x="1136382" y="29210"/>
                    <a:pt x="957161" y="26670"/>
                    <a:pt x="777941" y="33020"/>
                  </a:cubicBezTo>
                  <a:cubicBezTo>
                    <a:pt x="684258" y="36830"/>
                    <a:pt x="594647" y="36830"/>
                    <a:pt x="505037" y="38100"/>
                  </a:cubicBezTo>
                  <a:cubicBezTo>
                    <a:pt x="350256" y="41910"/>
                    <a:pt x="195475" y="45720"/>
                    <a:pt x="49530" y="50800"/>
                  </a:cubicBezTo>
                  <a:cubicBezTo>
                    <a:pt x="36830" y="50800"/>
                    <a:pt x="34290" y="53340"/>
                    <a:pt x="33020" y="67234"/>
                  </a:cubicBezTo>
                  <a:cubicBezTo>
                    <a:pt x="31750" y="82824"/>
                    <a:pt x="31750" y="98414"/>
                    <a:pt x="30480" y="114005"/>
                  </a:cubicBezTo>
                  <a:cubicBezTo>
                    <a:pt x="29210" y="139988"/>
                    <a:pt x="26670" y="165106"/>
                    <a:pt x="25400" y="191089"/>
                  </a:cubicBezTo>
                  <a:cubicBezTo>
                    <a:pt x="20320" y="218805"/>
                    <a:pt x="26670" y="896110"/>
                    <a:pt x="29210" y="923826"/>
                  </a:cubicBezTo>
                  <a:cubicBezTo>
                    <a:pt x="29210" y="953274"/>
                    <a:pt x="29210" y="983588"/>
                    <a:pt x="30480" y="1013036"/>
                  </a:cubicBezTo>
                  <a:cubicBezTo>
                    <a:pt x="30480" y="1034689"/>
                    <a:pt x="33020" y="1056342"/>
                    <a:pt x="33020" y="1077995"/>
                  </a:cubicBezTo>
                  <a:cubicBezTo>
                    <a:pt x="33020" y="1101380"/>
                    <a:pt x="33020" y="1124766"/>
                    <a:pt x="31750" y="1148922"/>
                  </a:cubicBezTo>
                  <a:cubicBezTo>
                    <a:pt x="31750" y="1152732"/>
                    <a:pt x="31750" y="1155272"/>
                    <a:pt x="31750" y="1159082"/>
                  </a:cubicBezTo>
                  <a:cubicBezTo>
                    <a:pt x="31750" y="1169242"/>
                    <a:pt x="35560" y="1173052"/>
                    <a:pt x="44450" y="1173052"/>
                  </a:cubicBezTo>
                  <a:cubicBezTo>
                    <a:pt x="77352" y="1173052"/>
                    <a:pt x="134377" y="1174322"/>
                    <a:pt x="187328" y="1174322"/>
                  </a:cubicBezTo>
                  <a:cubicBezTo>
                    <a:pt x="264719" y="1174322"/>
                    <a:pt x="346183" y="1171782"/>
                    <a:pt x="423573" y="1174322"/>
                  </a:cubicBezTo>
                  <a:cubicBezTo>
                    <a:pt x="549842" y="1178132"/>
                    <a:pt x="676111" y="1180672"/>
                    <a:pt x="802380" y="1179402"/>
                  </a:cubicBezTo>
                  <a:cubicBezTo>
                    <a:pt x="883844" y="1178132"/>
                    <a:pt x="961235" y="1180672"/>
                    <a:pt x="1042698" y="1180672"/>
                  </a:cubicBezTo>
                  <a:cubicBezTo>
                    <a:pt x="1160821" y="1180672"/>
                    <a:pt x="1278944" y="1179402"/>
                    <a:pt x="1397066" y="1180672"/>
                  </a:cubicBezTo>
                  <a:cubicBezTo>
                    <a:pt x="1572213" y="1181942"/>
                    <a:pt x="3494760" y="1171782"/>
                    <a:pt x="3673981" y="1174322"/>
                  </a:cubicBezTo>
                  <a:cubicBezTo>
                    <a:pt x="3751371" y="1175592"/>
                    <a:pt x="3828762" y="1176862"/>
                    <a:pt x="3902079" y="1176862"/>
                  </a:cubicBezTo>
                  <a:cubicBezTo>
                    <a:pt x="4036495" y="1179402"/>
                    <a:pt x="4166837" y="1175592"/>
                    <a:pt x="4301252" y="1179402"/>
                  </a:cubicBezTo>
                  <a:cubicBezTo>
                    <a:pt x="4411228" y="1181942"/>
                    <a:pt x="4521204" y="1181942"/>
                    <a:pt x="4631181" y="1184482"/>
                  </a:cubicBezTo>
                  <a:cubicBezTo>
                    <a:pt x="4794108" y="1188292"/>
                    <a:pt x="4957036" y="1190832"/>
                    <a:pt x="5119964" y="1192102"/>
                  </a:cubicBezTo>
                  <a:cubicBezTo>
                    <a:pt x="5181061" y="1192102"/>
                    <a:pt x="5204700" y="1190832"/>
                    <a:pt x="5225020" y="1190832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37FCEDCF-B879-C9E2-AEA1-40CEF82E131F}"/>
              </a:ext>
            </a:extLst>
          </p:cNvPr>
          <p:cNvSpPr txBox="1"/>
          <p:nvPr/>
        </p:nvSpPr>
        <p:spPr>
          <a:xfrm>
            <a:off x="2134663" y="891490"/>
            <a:ext cx="12811536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dirty="0">
                <a:solidFill>
                  <a:srgbClr val="000000"/>
                </a:solidFill>
                <a:latin typeface="Sunday"/>
              </a:rPr>
              <a:t>ASSESSMENTS</a:t>
            </a:r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233CE72E-0EFA-D478-6CAD-D1CE8B07FD4B}"/>
              </a:ext>
            </a:extLst>
          </p:cNvPr>
          <p:cNvGrpSpPr/>
          <p:nvPr/>
        </p:nvGrpSpPr>
        <p:grpSpPr>
          <a:xfrm>
            <a:off x="1247817" y="4110702"/>
            <a:ext cx="15211384" cy="6001569"/>
            <a:chOff x="-3810" y="0"/>
            <a:chExt cx="5249150" cy="1208612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D4CAA7CC-C7DE-05D4-B0AE-128977283C35}"/>
                </a:ext>
              </a:extLst>
            </p:cNvPr>
            <p:cNvSpPr/>
            <p:nvPr/>
          </p:nvSpPr>
          <p:spPr>
            <a:xfrm>
              <a:off x="20341" y="29183"/>
              <a:ext cx="5224999" cy="1172659"/>
            </a:xfrm>
            <a:custGeom>
              <a:avLst/>
              <a:gdLst/>
              <a:ahLst/>
              <a:cxnLst/>
              <a:rect l="l" t="t" r="r" b="b"/>
              <a:pathLst>
                <a:path w="5219940" h="1181942">
                  <a:moveTo>
                    <a:pt x="5219940" y="1181942"/>
                  </a:moveTo>
                  <a:lnTo>
                    <a:pt x="0" y="1174322"/>
                  </a:lnTo>
                  <a:lnTo>
                    <a:pt x="0" y="423155"/>
                  </a:lnTo>
                  <a:lnTo>
                    <a:pt x="17780" y="19050"/>
                  </a:lnTo>
                  <a:lnTo>
                    <a:pt x="2600981" y="0"/>
                  </a:lnTo>
                  <a:lnTo>
                    <a:pt x="5200890" y="5080"/>
                  </a:lnTo>
                  <a:lnTo>
                    <a:pt x="5219940" y="1181942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5128B04C-8C38-6D5E-F051-34ED922436AD}"/>
                </a:ext>
              </a:extLst>
            </p:cNvPr>
            <p:cNvSpPr/>
            <p:nvPr/>
          </p:nvSpPr>
          <p:spPr>
            <a:xfrm>
              <a:off x="-3810" y="0"/>
              <a:ext cx="5249150" cy="1208612"/>
            </a:xfrm>
            <a:custGeom>
              <a:avLst/>
              <a:gdLst/>
              <a:ahLst/>
              <a:cxnLst/>
              <a:rect l="l" t="t" r="r" b="b"/>
              <a:pathLst>
                <a:path w="5249150" h="1208612">
                  <a:moveTo>
                    <a:pt x="5214860" y="21590"/>
                  </a:moveTo>
                  <a:cubicBezTo>
                    <a:pt x="5216130" y="34290"/>
                    <a:pt x="5216130" y="44450"/>
                    <a:pt x="5217400" y="54610"/>
                  </a:cubicBezTo>
                  <a:cubicBezTo>
                    <a:pt x="5219940" y="81092"/>
                    <a:pt x="5221210" y="105343"/>
                    <a:pt x="5223750" y="128729"/>
                  </a:cubicBezTo>
                  <a:cubicBezTo>
                    <a:pt x="5223750" y="162507"/>
                    <a:pt x="5236450" y="828553"/>
                    <a:pt x="5242800" y="862331"/>
                  </a:cubicBezTo>
                  <a:cubicBezTo>
                    <a:pt x="5249150" y="913433"/>
                    <a:pt x="5245340" y="965400"/>
                    <a:pt x="5245340" y="1016501"/>
                  </a:cubicBezTo>
                  <a:cubicBezTo>
                    <a:pt x="5245340" y="1061539"/>
                    <a:pt x="5246610" y="1103113"/>
                    <a:pt x="5247880" y="1147652"/>
                  </a:cubicBezTo>
                  <a:cubicBezTo>
                    <a:pt x="5247880" y="1169242"/>
                    <a:pt x="5247880" y="1183212"/>
                    <a:pt x="5247880" y="1207342"/>
                  </a:cubicBezTo>
                  <a:cubicBezTo>
                    <a:pt x="5225020" y="1207342"/>
                    <a:pt x="5204700" y="1208612"/>
                    <a:pt x="5172915" y="1207342"/>
                  </a:cubicBezTo>
                  <a:cubicBezTo>
                    <a:pt x="4908158" y="1202262"/>
                    <a:pt x="4639327" y="1208612"/>
                    <a:pt x="4374570" y="1203532"/>
                  </a:cubicBezTo>
                  <a:cubicBezTo>
                    <a:pt x="4215715" y="1199722"/>
                    <a:pt x="4060934" y="1202262"/>
                    <a:pt x="3902079" y="1199722"/>
                  </a:cubicBezTo>
                  <a:cubicBezTo>
                    <a:pt x="3828762" y="1198452"/>
                    <a:pt x="3755444" y="1197182"/>
                    <a:pt x="3682127" y="1195912"/>
                  </a:cubicBezTo>
                  <a:cubicBezTo>
                    <a:pt x="3637322" y="1195912"/>
                    <a:pt x="3596590" y="1197182"/>
                    <a:pt x="3551785" y="1197182"/>
                  </a:cubicBezTo>
                  <a:cubicBezTo>
                    <a:pt x="3437735" y="1195912"/>
                    <a:pt x="3124099" y="1197182"/>
                    <a:pt x="3010050" y="1195912"/>
                  </a:cubicBezTo>
                  <a:cubicBezTo>
                    <a:pt x="2928586" y="1194642"/>
                    <a:pt x="1299310" y="1203532"/>
                    <a:pt x="1217846" y="1202262"/>
                  </a:cubicBezTo>
                  <a:cubicBezTo>
                    <a:pt x="1197480" y="1202262"/>
                    <a:pt x="1173041" y="1203532"/>
                    <a:pt x="1152675" y="1203532"/>
                  </a:cubicBezTo>
                  <a:cubicBezTo>
                    <a:pt x="1103796" y="1203532"/>
                    <a:pt x="1058991" y="1204802"/>
                    <a:pt x="1010113" y="1204802"/>
                  </a:cubicBezTo>
                  <a:cubicBezTo>
                    <a:pt x="887917" y="1204802"/>
                    <a:pt x="769794" y="1203532"/>
                    <a:pt x="647599" y="1202262"/>
                  </a:cubicBezTo>
                  <a:cubicBezTo>
                    <a:pt x="574281" y="1200992"/>
                    <a:pt x="500964" y="1199722"/>
                    <a:pt x="431720" y="1198452"/>
                  </a:cubicBezTo>
                  <a:cubicBezTo>
                    <a:pt x="301377" y="1197182"/>
                    <a:pt x="171035" y="1195912"/>
                    <a:pt x="48260" y="1195912"/>
                  </a:cubicBezTo>
                  <a:cubicBezTo>
                    <a:pt x="38100" y="1195912"/>
                    <a:pt x="29210" y="1195912"/>
                    <a:pt x="19050" y="1194642"/>
                  </a:cubicBezTo>
                  <a:cubicBezTo>
                    <a:pt x="10160" y="1193372"/>
                    <a:pt x="5080" y="1187022"/>
                    <a:pt x="7620" y="1178132"/>
                  </a:cubicBezTo>
                  <a:cubicBezTo>
                    <a:pt x="16510" y="1146419"/>
                    <a:pt x="12700" y="1124766"/>
                    <a:pt x="11430" y="1102246"/>
                  </a:cubicBezTo>
                  <a:cubicBezTo>
                    <a:pt x="10160" y="1056342"/>
                    <a:pt x="6350" y="1011304"/>
                    <a:pt x="7620" y="965400"/>
                  </a:cubicBezTo>
                  <a:cubicBezTo>
                    <a:pt x="5080" y="908236"/>
                    <a:pt x="0" y="200616"/>
                    <a:pt x="7620" y="142587"/>
                  </a:cubicBezTo>
                  <a:cubicBezTo>
                    <a:pt x="8890" y="131327"/>
                    <a:pt x="7620" y="119201"/>
                    <a:pt x="8890" y="107942"/>
                  </a:cubicBezTo>
                  <a:cubicBezTo>
                    <a:pt x="10160" y="89753"/>
                    <a:pt x="12700" y="6983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206" y="30480"/>
                    <a:pt x="134377" y="29210"/>
                  </a:cubicBezTo>
                  <a:cubicBezTo>
                    <a:pt x="244353" y="25400"/>
                    <a:pt x="354329" y="22860"/>
                    <a:pt x="468378" y="20320"/>
                  </a:cubicBezTo>
                  <a:cubicBezTo>
                    <a:pt x="545769" y="17780"/>
                    <a:pt x="623160" y="16510"/>
                    <a:pt x="696477" y="13970"/>
                  </a:cubicBezTo>
                  <a:cubicBezTo>
                    <a:pt x="769795" y="11430"/>
                    <a:pt x="847185" y="8890"/>
                    <a:pt x="920503" y="8890"/>
                  </a:cubicBezTo>
                  <a:cubicBezTo>
                    <a:pt x="1001967" y="7620"/>
                    <a:pt x="1083430" y="10160"/>
                    <a:pt x="1164894" y="8890"/>
                  </a:cubicBezTo>
                  <a:cubicBezTo>
                    <a:pt x="1266724" y="8890"/>
                    <a:pt x="3111880" y="6350"/>
                    <a:pt x="3213710" y="5080"/>
                  </a:cubicBezTo>
                  <a:cubicBezTo>
                    <a:pt x="3311466" y="3810"/>
                    <a:pt x="3409223" y="2540"/>
                    <a:pt x="3511053" y="2540"/>
                  </a:cubicBezTo>
                  <a:cubicBezTo>
                    <a:pt x="3678054" y="1270"/>
                    <a:pt x="3840981" y="0"/>
                    <a:pt x="4007982" y="0"/>
                  </a:cubicBezTo>
                  <a:cubicBezTo>
                    <a:pt x="4077226" y="0"/>
                    <a:pt x="4150544" y="2540"/>
                    <a:pt x="4219788" y="2540"/>
                  </a:cubicBezTo>
                  <a:cubicBezTo>
                    <a:pt x="4411228" y="3810"/>
                    <a:pt x="4606741" y="5080"/>
                    <a:pt x="4798181" y="7620"/>
                  </a:cubicBezTo>
                  <a:cubicBezTo>
                    <a:pt x="4900011" y="8890"/>
                    <a:pt x="5001841" y="12700"/>
                    <a:pt x="5103671" y="16510"/>
                  </a:cubicBezTo>
                  <a:cubicBezTo>
                    <a:pt x="5128110" y="16510"/>
                    <a:pt x="5152549" y="16510"/>
                    <a:pt x="5172915" y="16510"/>
                  </a:cubicBezTo>
                  <a:cubicBezTo>
                    <a:pt x="5195810" y="17780"/>
                    <a:pt x="5204700" y="20320"/>
                    <a:pt x="5214860" y="21590"/>
                  </a:cubicBezTo>
                  <a:moveTo>
                    <a:pt x="5225020" y="1190832"/>
                  </a:moveTo>
                  <a:cubicBezTo>
                    <a:pt x="5226290" y="1174322"/>
                    <a:pt x="5227560" y="1161622"/>
                    <a:pt x="5227560" y="1148922"/>
                  </a:cubicBezTo>
                  <a:cubicBezTo>
                    <a:pt x="5226290" y="1098782"/>
                    <a:pt x="5225020" y="1052878"/>
                    <a:pt x="5225020" y="1003509"/>
                  </a:cubicBezTo>
                  <a:cubicBezTo>
                    <a:pt x="5225020" y="980990"/>
                    <a:pt x="5227560" y="958471"/>
                    <a:pt x="5226290" y="935952"/>
                  </a:cubicBezTo>
                  <a:cubicBezTo>
                    <a:pt x="5226290" y="915165"/>
                    <a:pt x="5225020" y="893512"/>
                    <a:pt x="5223750" y="872725"/>
                  </a:cubicBezTo>
                  <a:cubicBezTo>
                    <a:pt x="5218670" y="840679"/>
                    <a:pt x="5207240" y="177231"/>
                    <a:pt x="5207240" y="145185"/>
                  </a:cubicBezTo>
                  <a:cubicBezTo>
                    <a:pt x="5204700" y="118335"/>
                    <a:pt x="5202160" y="90619"/>
                    <a:pt x="5199620" y="63500"/>
                  </a:cubicBezTo>
                  <a:cubicBezTo>
                    <a:pt x="5198350" y="44450"/>
                    <a:pt x="5197080" y="43180"/>
                    <a:pt x="5160696" y="41910"/>
                  </a:cubicBezTo>
                  <a:cubicBezTo>
                    <a:pt x="5148476" y="41910"/>
                    <a:pt x="5140330" y="41910"/>
                    <a:pt x="5128110" y="40640"/>
                  </a:cubicBezTo>
                  <a:cubicBezTo>
                    <a:pt x="5026281" y="36830"/>
                    <a:pt x="4920377" y="31750"/>
                    <a:pt x="4818548" y="30480"/>
                  </a:cubicBezTo>
                  <a:cubicBezTo>
                    <a:pt x="4570083" y="26670"/>
                    <a:pt x="4317545" y="25400"/>
                    <a:pt x="4069080" y="22860"/>
                  </a:cubicBezTo>
                  <a:cubicBezTo>
                    <a:pt x="4032421" y="22860"/>
                    <a:pt x="3991689" y="22860"/>
                    <a:pt x="3955031" y="22860"/>
                  </a:cubicBezTo>
                  <a:cubicBezTo>
                    <a:pt x="3893933" y="22860"/>
                    <a:pt x="3832835" y="22860"/>
                    <a:pt x="3775810" y="22860"/>
                  </a:cubicBezTo>
                  <a:cubicBezTo>
                    <a:pt x="3645468" y="22860"/>
                    <a:pt x="3515126" y="22860"/>
                    <a:pt x="3388857" y="24130"/>
                  </a:cubicBezTo>
                  <a:cubicBezTo>
                    <a:pt x="3278881" y="25400"/>
                    <a:pt x="1425578" y="29210"/>
                    <a:pt x="1315602" y="29210"/>
                  </a:cubicBezTo>
                  <a:cubicBezTo>
                    <a:pt x="1136382" y="29210"/>
                    <a:pt x="957161" y="26670"/>
                    <a:pt x="777941" y="33020"/>
                  </a:cubicBezTo>
                  <a:cubicBezTo>
                    <a:pt x="684258" y="36830"/>
                    <a:pt x="594647" y="36830"/>
                    <a:pt x="505037" y="38100"/>
                  </a:cubicBezTo>
                  <a:cubicBezTo>
                    <a:pt x="350256" y="41910"/>
                    <a:pt x="195475" y="45720"/>
                    <a:pt x="49530" y="50800"/>
                  </a:cubicBezTo>
                  <a:cubicBezTo>
                    <a:pt x="36830" y="50800"/>
                    <a:pt x="34290" y="53340"/>
                    <a:pt x="33020" y="67234"/>
                  </a:cubicBezTo>
                  <a:cubicBezTo>
                    <a:pt x="31750" y="82824"/>
                    <a:pt x="31750" y="98414"/>
                    <a:pt x="30480" y="114005"/>
                  </a:cubicBezTo>
                  <a:cubicBezTo>
                    <a:pt x="29210" y="139988"/>
                    <a:pt x="26670" y="165106"/>
                    <a:pt x="25400" y="191089"/>
                  </a:cubicBezTo>
                  <a:cubicBezTo>
                    <a:pt x="20320" y="218805"/>
                    <a:pt x="26670" y="896110"/>
                    <a:pt x="29210" y="923826"/>
                  </a:cubicBezTo>
                  <a:cubicBezTo>
                    <a:pt x="29210" y="953274"/>
                    <a:pt x="29210" y="983588"/>
                    <a:pt x="30480" y="1013036"/>
                  </a:cubicBezTo>
                  <a:cubicBezTo>
                    <a:pt x="30480" y="1034689"/>
                    <a:pt x="33020" y="1056342"/>
                    <a:pt x="33020" y="1077995"/>
                  </a:cubicBezTo>
                  <a:cubicBezTo>
                    <a:pt x="33020" y="1101380"/>
                    <a:pt x="33020" y="1124766"/>
                    <a:pt x="31750" y="1148922"/>
                  </a:cubicBezTo>
                  <a:cubicBezTo>
                    <a:pt x="31750" y="1152732"/>
                    <a:pt x="31750" y="1155272"/>
                    <a:pt x="31750" y="1159082"/>
                  </a:cubicBezTo>
                  <a:cubicBezTo>
                    <a:pt x="31750" y="1169242"/>
                    <a:pt x="35560" y="1173052"/>
                    <a:pt x="44450" y="1173052"/>
                  </a:cubicBezTo>
                  <a:cubicBezTo>
                    <a:pt x="77352" y="1173052"/>
                    <a:pt x="134377" y="1174322"/>
                    <a:pt x="187328" y="1174322"/>
                  </a:cubicBezTo>
                  <a:cubicBezTo>
                    <a:pt x="264719" y="1174322"/>
                    <a:pt x="346183" y="1171782"/>
                    <a:pt x="423573" y="1174322"/>
                  </a:cubicBezTo>
                  <a:cubicBezTo>
                    <a:pt x="549842" y="1178132"/>
                    <a:pt x="676111" y="1180672"/>
                    <a:pt x="802380" y="1179402"/>
                  </a:cubicBezTo>
                  <a:cubicBezTo>
                    <a:pt x="883844" y="1178132"/>
                    <a:pt x="961235" y="1180672"/>
                    <a:pt x="1042698" y="1180672"/>
                  </a:cubicBezTo>
                  <a:cubicBezTo>
                    <a:pt x="1160821" y="1180672"/>
                    <a:pt x="1278944" y="1179402"/>
                    <a:pt x="1397066" y="1180672"/>
                  </a:cubicBezTo>
                  <a:cubicBezTo>
                    <a:pt x="1572213" y="1181942"/>
                    <a:pt x="3494760" y="1171782"/>
                    <a:pt x="3673981" y="1174322"/>
                  </a:cubicBezTo>
                  <a:cubicBezTo>
                    <a:pt x="3751371" y="1175592"/>
                    <a:pt x="3828762" y="1176862"/>
                    <a:pt x="3902079" y="1176862"/>
                  </a:cubicBezTo>
                  <a:cubicBezTo>
                    <a:pt x="4036495" y="1179402"/>
                    <a:pt x="4166837" y="1175592"/>
                    <a:pt x="4301252" y="1179402"/>
                  </a:cubicBezTo>
                  <a:cubicBezTo>
                    <a:pt x="4411228" y="1181942"/>
                    <a:pt x="4521204" y="1181942"/>
                    <a:pt x="4631181" y="1184482"/>
                  </a:cubicBezTo>
                  <a:cubicBezTo>
                    <a:pt x="4794108" y="1188292"/>
                    <a:pt x="4957036" y="1190832"/>
                    <a:pt x="5119964" y="1192102"/>
                  </a:cubicBezTo>
                  <a:cubicBezTo>
                    <a:pt x="5181061" y="1192102"/>
                    <a:pt x="5204700" y="1190832"/>
                    <a:pt x="5225020" y="1190832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28B4AD0-E9B6-B113-299C-69F8A9A1DD7E}"/>
              </a:ext>
            </a:extLst>
          </p:cNvPr>
          <p:cNvSpPr txBox="1"/>
          <p:nvPr/>
        </p:nvSpPr>
        <p:spPr>
          <a:xfrm>
            <a:off x="1748180" y="4730336"/>
            <a:ext cx="1396905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Teacher assessments – 3 assessment points a year at the end of each term.</a:t>
            </a:r>
          </a:p>
          <a:p>
            <a:pPr algn="ctr"/>
            <a:endParaRPr lang="en-GB" sz="4000" dirty="0"/>
          </a:p>
          <a:p>
            <a:pPr algn="ctr"/>
            <a:r>
              <a:rPr lang="en-GB" sz="4000" dirty="0"/>
              <a:t>WTS, EXS or GDS for each subject – this will be discussed at the parents’ evening. </a:t>
            </a:r>
          </a:p>
          <a:p>
            <a:pPr algn="ctr"/>
            <a:endParaRPr lang="en-GB" sz="4000" dirty="0"/>
          </a:p>
          <a:p>
            <a:pPr algn="ctr"/>
            <a:r>
              <a:rPr lang="en-GB" sz="4000" dirty="0"/>
              <a:t>Formal assessments – Phonics Screening Check in June 2027</a:t>
            </a:r>
          </a:p>
        </p:txBody>
      </p:sp>
    </p:spTree>
    <p:extLst>
      <p:ext uri="{BB962C8B-B14F-4D97-AF65-F5344CB8AC3E}">
        <p14:creationId xmlns:p14="http://schemas.microsoft.com/office/powerpoint/2010/main" val="3846681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3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0477" y="7773538"/>
            <a:ext cx="1394030" cy="2275124"/>
          </a:xfrm>
          <a:custGeom>
            <a:avLst/>
            <a:gdLst/>
            <a:ahLst/>
            <a:cxnLst/>
            <a:rect l="l" t="t" r="r" b="b"/>
            <a:pathLst>
              <a:path w="1394030" h="2275124">
                <a:moveTo>
                  <a:pt x="0" y="0"/>
                </a:moveTo>
                <a:lnTo>
                  <a:pt x="1394030" y="0"/>
                </a:lnTo>
                <a:lnTo>
                  <a:pt x="1394030" y="2275124"/>
                </a:lnTo>
                <a:lnTo>
                  <a:pt x="0" y="2275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879867" y="283666"/>
            <a:ext cx="16042967" cy="3702240"/>
            <a:chOff x="0" y="0"/>
            <a:chExt cx="5242800" cy="1209882"/>
          </a:xfrm>
        </p:grpSpPr>
        <p:sp>
          <p:nvSpPr>
            <p:cNvPr id="9" name="Freeform 9"/>
            <p:cNvSpPr/>
            <p:nvPr/>
          </p:nvSpPr>
          <p:spPr>
            <a:xfrm>
              <a:off x="10160" y="16510"/>
              <a:ext cx="5219940" cy="1181942"/>
            </a:xfrm>
            <a:custGeom>
              <a:avLst/>
              <a:gdLst/>
              <a:ahLst/>
              <a:cxnLst/>
              <a:rect l="l" t="t" r="r" b="b"/>
              <a:pathLst>
                <a:path w="5219940" h="1181942">
                  <a:moveTo>
                    <a:pt x="5219940" y="1181942"/>
                  </a:moveTo>
                  <a:lnTo>
                    <a:pt x="0" y="1174322"/>
                  </a:lnTo>
                  <a:lnTo>
                    <a:pt x="0" y="423155"/>
                  </a:lnTo>
                  <a:lnTo>
                    <a:pt x="17780" y="19050"/>
                  </a:lnTo>
                  <a:lnTo>
                    <a:pt x="2600981" y="0"/>
                  </a:lnTo>
                  <a:lnTo>
                    <a:pt x="5200890" y="5080"/>
                  </a:lnTo>
                  <a:lnTo>
                    <a:pt x="5219940" y="1181942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3810" y="0"/>
              <a:ext cx="5249150" cy="1208612"/>
            </a:xfrm>
            <a:custGeom>
              <a:avLst/>
              <a:gdLst/>
              <a:ahLst/>
              <a:cxnLst/>
              <a:rect l="l" t="t" r="r" b="b"/>
              <a:pathLst>
                <a:path w="5249150" h="1208612">
                  <a:moveTo>
                    <a:pt x="5214860" y="21590"/>
                  </a:moveTo>
                  <a:cubicBezTo>
                    <a:pt x="5216130" y="34290"/>
                    <a:pt x="5216130" y="44450"/>
                    <a:pt x="5217400" y="54610"/>
                  </a:cubicBezTo>
                  <a:cubicBezTo>
                    <a:pt x="5219940" y="81092"/>
                    <a:pt x="5221210" y="105343"/>
                    <a:pt x="5223750" y="128729"/>
                  </a:cubicBezTo>
                  <a:cubicBezTo>
                    <a:pt x="5223750" y="162507"/>
                    <a:pt x="5236450" y="828553"/>
                    <a:pt x="5242800" y="862331"/>
                  </a:cubicBezTo>
                  <a:cubicBezTo>
                    <a:pt x="5249150" y="913433"/>
                    <a:pt x="5245340" y="965400"/>
                    <a:pt x="5245340" y="1016501"/>
                  </a:cubicBezTo>
                  <a:cubicBezTo>
                    <a:pt x="5245340" y="1061539"/>
                    <a:pt x="5246610" y="1103113"/>
                    <a:pt x="5247880" y="1147652"/>
                  </a:cubicBezTo>
                  <a:cubicBezTo>
                    <a:pt x="5247880" y="1169242"/>
                    <a:pt x="5247880" y="1183212"/>
                    <a:pt x="5247880" y="1207342"/>
                  </a:cubicBezTo>
                  <a:cubicBezTo>
                    <a:pt x="5225020" y="1207342"/>
                    <a:pt x="5204700" y="1208612"/>
                    <a:pt x="5172915" y="1207342"/>
                  </a:cubicBezTo>
                  <a:cubicBezTo>
                    <a:pt x="4908158" y="1202262"/>
                    <a:pt x="4639327" y="1208612"/>
                    <a:pt x="4374570" y="1203532"/>
                  </a:cubicBezTo>
                  <a:cubicBezTo>
                    <a:pt x="4215715" y="1199722"/>
                    <a:pt x="4060934" y="1202262"/>
                    <a:pt x="3902079" y="1199722"/>
                  </a:cubicBezTo>
                  <a:cubicBezTo>
                    <a:pt x="3828762" y="1198452"/>
                    <a:pt x="3755444" y="1197182"/>
                    <a:pt x="3682127" y="1195912"/>
                  </a:cubicBezTo>
                  <a:cubicBezTo>
                    <a:pt x="3637322" y="1195912"/>
                    <a:pt x="3596590" y="1197182"/>
                    <a:pt x="3551785" y="1197182"/>
                  </a:cubicBezTo>
                  <a:cubicBezTo>
                    <a:pt x="3437735" y="1195912"/>
                    <a:pt x="3124099" y="1197182"/>
                    <a:pt x="3010050" y="1195912"/>
                  </a:cubicBezTo>
                  <a:cubicBezTo>
                    <a:pt x="2928586" y="1194642"/>
                    <a:pt x="1299310" y="1203532"/>
                    <a:pt x="1217846" y="1202262"/>
                  </a:cubicBezTo>
                  <a:cubicBezTo>
                    <a:pt x="1197480" y="1202262"/>
                    <a:pt x="1173041" y="1203532"/>
                    <a:pt x="1152675" y="1203532"/>
                  </a:cubicBezTo>
                  <a:cubicBezTo>
                    <a:pt x="1103796" y="1203532"/>
                    <a:pt x="1058991" y="1204802"/>
                    <a:pt x="1010113" y="1204802"/>
                  </a:cubicBezTo>
                  <a:cubicBezTo>
                    <a:pt x="887917" y="1204802"/>
                    <a:pt x="769794" y="1203532"/>
                    <a:pt x="647599" y="1202262"/>
                  </a:cubicBezTo>
                  <a:cubicBezTo>
                    <a:pt x="574281" y="1200992"/>
                    <a:pt x="500964" y="1199722"/>
                    <a:pt x="431720" y="1198452"/>
                  </a:cubicBezTo>
                  <a:cubicBezTo>
                    <a:pt x="301377" y="1197182"/>
                    <a:pt x="171035" y="1195912"/>
                    <a:pt x="48260" y="1195912"/>
                  </a:cubicBezTo>
                  <a:cubicBezTo>
                    <a:pt x="38100" y="1195912"/>
                    <a:pt x="29210" y="1195912"/>
                    <a:pt x="19050" y="1194642"/>
                  </a:cubicBezTo>
                  <a:cubicBezTo>
                    <a:pt x="10160" y="1193372"/>
                    <a:pt x="5080" y="1187022"/>
                    <a:pt x="7620" y="1178132"/>
                  </a:cubicBezTo>
                  <a:cubicBezTo>
                    <a:pt x="16510" y="1146419"/>
                    <a:pt x="12700" y="1124766"/>
                    <a:pt x="11430" y="1102246"/>
                  </a:cubicBezTo>
                  <a:cubicBezTo>
                    <a:pt x="10160" y="1056342"/>
                    <a:pt x="6350" y="1011304"/>
                    <a:pt x="7620" y="965400"/>
                  </a:cubicBezTo>
                  <a:cubicBezTo>
                    <a:pt x="5080" y="908236"/>
                    <a:pt x="0" y="200616"/>
                    <a:pt x="7620" y="142587"/>
                  </a:cubicBezTo>
                  <a:cubicBezTo>
                    <a:pt x="8890" y="131327"/>
                    <a:pt x="7620" y="119201"/>
                    <a:pt x="8890" y="107942"/>
                  </a:cubicBezTo>
                  <a:cubicBezTo>
                    <a:pt x="10160" y="89753"/>
                    <a:pt x="12700" y="6983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206" y="30480"/>
                    <a:pt x="134377" y="29210"/>
                  </a:cubicBezTo>
                  <a:cubicBezTo>
                    <a:pt x="244353" y="25400"/>
                    <a:pt x="354329" y="22860"/>
                    <a:pt x="468378" y="20320"/>
                  </a:cubicBezTo>
                  <a:cubicBezTo>
                    <a:pt x="545769" y="17780"/>
                    <a:pt x="623160" y="16510"/>
                    <a:pt x="696477" y="13970"/>
                  </a:cubicBezTo>
                  <a:cubicBezTo>
                    <a:pt x="769795" y="11430"/>
                    <a:pt x="847185" y="8890"/>
                    <a:pt x="920503" y="8890"/>
                  </a:cubicBezTo>
                  <a:cubicBezTo>
                    <a:pt x="1001967" y="7620"/>
                    <a:pt x="1083430" y="10160"/>
                    <a:pt x="1164894" y="8890"/>
                  </a:cubicBezTo>
                  <a:cubicBezTo>
                    <a:pt x="1266724" y="8890"/>
                    <a:pt x="3111880" y="6350"/>
                    <a:pt x="3213710" y="5080"/>
                  </a:cubicBezTo>
                  <a:cubicBezTo>
                    <a:pt x="3311466" y="3810"/>
                    <a:pt x="3409223" y="2540"/>
                    <a:pt x="3511053" y="2540"/>
                  </a:cubicBezTo>
                  <a:cubicBezTo>
                    <a:pt x="3678054" y="1270"/>
                    <a:pt x="3840981" y="0"/>
                    <a:pt x="4007982" y="0"/>
                  </a:cubicBezTo>
                  <a:cubicBezTo>
                    <a:pt x="4077226" y="0"/>
                    <a:pt x="4150544" y="2540"/>
                    <a:pt x="4219788" y="2540"/>
                  </a:cubicBezTo>
                  <a:cubicBezTo>
                    <a:pt x="4411228" y="3810"/>
                    <a:pt x="4606741" y="5080"/>
                    <a:pt x="4798181" y="7620"/>
                  </a:cubicBezTo>
                  <a:cubicBezTo>
                    <a:pt x="4900011" y="8890"/>
                    <a:pt x="5001841" y="12700"/>
                    <a:pt x="5103671" y="16510"/>
                  </a:cubicBezTo>
                  <a:cubicBezTo>
                    <a:pt x="5128110" y="16510"/>
                    <a:pt x="5152549" y="16510"/>
                    <a:pt x="5172915" y="16510"/>
                  </a:cubicBezTo>
                  <a:cubicBezTo>
                    <a:pt x="5195810" y="17780"/>
                    <a:pt x="5204700" y="20320"/>
                    <a:pt x="5214860" y="21590"/>
                  </a:cubicBezTo>
                  <a:moveTo>
                    <a:pt x="5225020" y="1190832"/>
                  </a:moveTo>
                  <a:cubicBezTo>
                    <a:pt x="5226290" y="1174322"/>
                    <a:pt x="5227560" y="1161622"/>
                    <a:pt x="5227560" y="1148922"/>
                  </a:cubicBezTo>
                  <a:cubicBezTo>
                    <a:pt x="5226290" y="1098782"/>
                    <a:pt x="5225020" y="1052878"/>
                    <a:pt x="5225020" y="1003509"/>
                  </a:cubicBezTo>
                  <a:cubicBezTo>
                    <a:pt x="5225020" y="980990"/>
                    <a:pt x="5227560" y="958471"/>
                    <a:pt x="5226290" y="935952"/>
                  </a:cubicBezTo>
                  <a:cubicBezTo>
                    <a:pt x="5226290" y="915165"/>
                    <a:pt x="5225020" y="893512"/>
                    <a:pt x="5223750" y="872725"/>
                  </a:cubicBezTo>
                  <a:cubicBezTo>
                    <a:pt x="5218670" y="840679"/>
                    <a:pt x="5207240" y="177231"/>
                    <a:pt x="5207240" y="145185"/>
                  </a:cubicBezTo>
                  <a:cubicBezTo>
                    <a:pt x="5204700" y="118335"/>
                    <a:pt x="5202160" y="90619"/>
                    <a:pt x="5199620" y="63500"/>
                  </a:cubicBezTo>
                  <a:cubicBezTo>
                    <a:pt x="5198350" y="44450"/>
                    <a:pt x="5197080" y="43180"/>
                    <a:pt x="5160696" y="41910"/>
                  </a:cubicBezTo>
                  <a:cubicBezTo>
                    <a:pt x="5148476" y="41910"/>
                    <a:pt x="5140330" y="41910"/>
                    <a:pt x="5128110" y="40640"/>
                  </a:cubicBezTo>
                  <a:cubicBezTo>
                    <a:pt x="5026281" y="36830"/>
                    <a:pt x="4920377" y="31750"/>
                    <a:pt x="4818548" y="30480"/>
                  </a:cubicBezTo>
                  <a:cubicBezTo>
                    <a:pt x="4570083" y="26670"/>
                    <a:pt x="4317545" y="25400"/>
                    <a:pt x="4069080" y="22860"/>
                  </a:cubicBezTo>
                  <a:cubicBezTo>
                    <a:pt x="4032421" y="22860"/>
                    <a:pt x="3991689" y="22860"/>
                    <a:pt x="3955031" y="22860"/>
                  </a:cubicBezTo>
                  <a:cubicBezTo>
                    <a:pt x="3893933" y="22860"/>
                    <a:pt x="3832835" y="22860"/>
                    <a:pt x="3775810" y="22860"/>
                  </a:cubicBezTo>
                  <a:cubicBezTo>
                    <a:pt x="3645468" y="22860"/>
                    <a:pt x="3515126" y="22860"/>
                    <a:pt x="3388857" y="24130"/>
                  </a:cubicBezTo>
                  <a:cubicBezTo>
                    <a:pt x="3278881" y="25400"/>
                    <a:pt x="1425578" y="29210"/>
                    <a:pt x="1315602" y="29210"/>
                  </a:cubicBezTo>
                  <a:cubicBezTo>
                    <a:pt x="1136382" y="29210"/>
                    <a:pt x="957161" y="26670"/>
                    <a:pt x="777941" y="33020"/>
                  </a:cubicBezTo>
                  <a:cubicBezTo>
                    <a:pt x="684258" y="36830"/>
                    <a:pt x="594647" y="36830"/>
                    <a:pt x="505037" y="38100"/>
                  </a:cubicBezTo>
                  <a:cubicBezTo>
                    <a:pt x="350256" y="41910"/>
                    <a:pt x="195475" y="45720"/>
                    <a:pt x="49530" y="50800"/>
                  </a:cubicBezTo>
                  <a:cubicBezTo>
                    <a:pt x="36830" y="50800"/>
                    <a:pt x="34290" y="53340"/>
                    <a:pt x="33020" y="67234"/>
                  </a:cubicBezTo>
                  <a:cubicBezTo>
                    <a:pt x="31750" y="82824"/>
                    <a:pt x="31750" y="98414"/>
                    <a:pt x="30480" y="114005"/>
                  </a:cubicBezTo>
                  <a:cubicBezTo>
                    <a:pt x="29210" y="139988"/>
                    <a:pt x="26670" y="165106"/>
                    <a:pt x="25400" y="191089"/>
                  </a:cubicBezTo>
                  <a:cubicBezTo>
                    <a:pt x="20320" y="218805"/>
                    <a:pt x="26670" y="896110"/>
                    <a:pt x="29210" y="923826"/>
                  </a:cubicBezTo>
                  <a:cubicBezTo>
                    <a:pt x="29210" y="953274"/>
                    <a:pt x="29210" y="983588"/>
                    <a:pt x="30480" y="1013036"/>
                  </a:cubicBezTo>
                  <a:cubicBezTo>
                    <a:pt x="30480" y="1034689"/>
                    <a:pt x="33020" y="1056342"/>
                    <a:pt x="33020" y="1077995"/>
                  </a:cubicBezTo>
                  <a:cubicBezTo>
                    <a:pt x="33020" y="1101380"/>
                    <a:pt x="33020" y="1124766"/>
                    <a:pt x="31750" y="1148922"/>
                  </a:cubicBezTo>
                  <a:cubicBezTo>
                    <a:pt x="31750" y="1152732"/>
                    <a:pt x="31750" y="1155272"/>
                    <a:pt x="31750" y="1159082"/>
                  </a:cubicBezTo>
                  <a:cubicBezTo>
                    <a:pt x="31750" y="1169242"/>
                    <a:pt x="35560" y="1173052"/>
                    <a:pt x="44450" y="1173052"/>
                  </a:cubicBezTo>
                  <a:cubicBezTo>
                    <a:pt x="77352" y="1173052"/>
                    <a:pt x="134377" y="1174322"/>
                    <a:pt x="187328" y="1174322"/>
                  </a:cubicBezTo>
                  <a:cubicBezTo>
                    <a:pt x="264719" y="1174322"/>
                    <a:pt x="346183" y="1171782"/>
                    <a:pt x="423573" y="1174322"/>
                  </a:cubicBezTo>
                  <a:cubicBezTo>
                    <a:pt x="549842" y="1178132"/>
                    <a:pt x="676111" y="1180672"/>
                    <a:pt x="802380" y="1179402"/>
                  </a:cubicBezTo>
                  <a:cubicBezTo>
                    <a:pt x="883844" y="1178132"/>
                    <a:pt x="961235" y="1180672"/>
                    <a:pt x="1042698" y="1180672"/>
                  </a:cubicBezTo>
                  <a:cubicBezTo>
                    <a:pt x="1160821" y="1180672"/>
                    <a:pt x="1278944" y="1179402"/>
                    <a:pt x="1397066" y="1180672"/>
                  </a:cubicBezTo>
                  <a:cubicBezTo>
                    <a:pt x="1572213" y="1181942"/>
                    <a:pt x="3494760" y="1171782"/>
                    <a:pt x="3673981" y="1174322"/>
                  </a:cubicBezTo>
                  <a:cubicBezTo>
                    <a:pt x="3751371" y="1175592"/>
                    <a:pt x="3828762" y="1176862"/>
                    <a:pt x="3902079" y="1176862"/>
                  </a:cubicBezTo>
                  <a:cubicBezTo>
                    <a:pt x="4036495" y="1179402"/>
                    <a:pt x="4166837" y="1175592"/>
                    <a:pt x="4301252" y="1179402"/>
                  </a:cubicBezTo>
                  <a:cubicBezTo>
                    <a:pt x="4411228" y="1181942"/>
                    <a:pt x="4521204" y="1181942"/>
                    <a:pt x="4631181" y="1184482"/>
                  </a:cubicBezTo>
                  <a:cubicBezTo>
                    <a:pt x="4794108" y="1188292"/>
                    <a:pt x="4957036" y="1190832"/>
                    <a:pt x="5119964" y="1192102"/>
                  </a:cubicBezTo>
                  <a:cubicBezTo>
                    <a:pt x="5181061" y="1192102"/>
                    <a:pt x="5204700" y="1190832"/>
                    <a:pt x="5225020" y="1190832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5717233" y="-291933"/>
            <a:ext cx="2411203" cy="4893586"/>
          </a:xfrm>
          <a:custGeom>
            <a:avLst/>
            <a:gdLst/>
            <a:ahLst/>
            <a:cxnLst/>
            <a:rect l="l" t="t" r="r" b="b"/>
            <a:pathLst>
              <a:path w="2411203" h="4893586">
                <a:moveTo>
                  <a:pt x="0" y="0"/>
                </a:moveTo>
                <a:lnTo>
                  <a:pt x="2411204" y="0"/>
                </a:lnTo>
                <a:lnTo>
                  <a:pt x="2411204" y="4893586"/>
                </a:lnTo>
                <a:lnTo>
                  <a:pt x="0" y="48935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2134663" y="891490"/>
            <a:ext cx="12811536" cy="1936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0000" dirty="0">
                <a:solidFill>
                  <a:srgbClr val="000000"/>
                </a:solidFill>
                <a:latin typeface="Sunday"/>
              </a:rPr>
              <a:t>DAYS TO NOTE</a:t>
            </a:r>
          </a:p>
        </p:txBody>
      </p:sp>
      <p:sp>
        <p:nvSpPr>
          <p:cNvPr id="13" name="Freeform 13"/>
          <p:cNvSpPr/>
          <p:nvPr/>
        </p:nvSpPr>
        <p:spPr>
          <a:xfrm>
            <a:off x="14807121" y="174728"/>
            <a:ext cx="1820224" cy="3070930"/>
          </a:xfrm>
          <a:custGeom>
            <a:avLst/>
            <a:gdLst/>
            <a:ahLst/>
            <a:cxnLst/>
            <a:rect l="l" t="t" r="r" b="b"/>
            <a:pathLst>
              <a:path w="1820224" h="3070930">
                <a:moveTo>
                  <a:pt x="0" y="0"/>
                </a:moveTo>
                <a:lnTo>
                  <a:pt x="1820223" y="0"/>
                </a:lnTo>
                <a:lnTo>
                  <a:pt x="1820223" y="3070930"/>
                </a:lnTo>
                <a:lnTo>
                  <a:pt x="0" y="30709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6133851" y="7505699"/>
            <a:ext cx="1693672" cy="2275123"/>
          </a:xfrm>
          <a:custGeom>
            <a:avLst/>
            <a:gdLst/>
            <a:ahLst/>
            <a:cxnLst/>
            <a:rect l="l" t="t" r="r" b="b"/>
            <a:pathLst>
              <a:path w="1004411" h="1639247">
                <a:moveTo>
                  <a:pt x="0" y="0"/>
                </a:moveTo>
                <a:lnTo>
                  <a:pt x="1004411" y="0"/>
                </a:lnTo>
                <a:lnTo>
                  <a:pt x="1004411" y="1639247"/>
                </a:lnTo>
                <a:lnTo>
                  <a:pt x="0" y="16392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B74C94A6-65DB-5D1D-6F9F-BF25AC98E863}"/>
              </a:ext>
            </a:extLst>
          </p:cNvPr>
          <p:cNvGrpSpPr/>
          <p:nvPr/>
        </p:nvGrpSpPr>
        <p:grpSpPr>
          <a:xfrm>
            <a:off x="1247817" y="4110703"/>
            <a:ext cx="15211384" cy="5344534"/>
            <a:chOff x="-3810" y="0"/>
            <a:chExt cx="5249150" cy="1208612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2A24A5CF-59E5-EDFC-2298-533E58804B91}"/>
                </a:ext>
              </a:extLst>
            </p:cNvPr>
            <p:cNvSpPr/>
            <p:nvPr/>
          </p:nvSpPr>
          <p:spPr>
            <a:xfrm>
              <a:off x="20341" y="29183"/>
              <a:ext cx="5224999" cy="1172659"/>
            </a:xfrm>
            <a:custGeom>
              <a:avLst/>
              <a:gdLst/>
              <a:ahLst/>
              <a:cxnLst/>
              <a:rect l="l" t="t" r="r" b="b"/>
              <a:pathLst>
                <a:path w="5219940" h="1181942">
                  <a:moveTo>
                    <a:pt x="5219940" y="1181942"/>
                  </a:moveTo>
                  <a:lnTo>
                    <a:pt x="0" y="1174322"/>
                  </a:lnTo>
                  <a:lnTo>
                    <a:pt x="0" y="423155"/>
                  </a:lnTo>
                  <a:lnTo>
                    <a:pt x="17780" y="19050"/>
                  </a:lnTo>
                  <a:lnTo>
                    <a:pt x="2600981" y="0"/>
                  </a:lnTo>
                  <a:lnTo>
                    <a:pt x="5200890" y="5080"/>
                  </a:lnTo>
                  <a:lnTo>
                    <a:pt x="5219940" y="1181942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AF06D456-C010-D1B2-0A38-83472CB40B9B}"/>
                </a:ext>
              </a:extLst>
            </p:cNvPr>
            <p:cNvSpPr/>
            <p:nvPr/>
          </p:nvSpPr>
          <p:spPr>
            <a:xfrm>
              <a:off x="-3810" y="0"/>
              <a:ext cx="5249150" cy="1208612"/>
            </a:xfrm>
            <a:custGeom>
              <a:avLst/>
              <a:gdLst/>
              <a:ahLst/>
              <a:cxnLst/>
              <a:rect l="l" t="t" r="r" b="b"/>
              <a:pathLst>
                <a:path w="5249150" h="1208612">
                  <a:moveTo>
                    <a:pt x="5214860" y="21590"/>
                  </a:moveTo>
                  <a:cubicBezTo>
                    <a:pt x="5216130" y="34290"/>
                    <a:pt x="5216130" y="44450"/>
                    <a:pt x="5217400" y="54610"/>
                  </a:cubicBezTo>
                  <a:cubicBezTo>
                    <a:pt x="5219940" y="81092"/>
                    <a:pt x="5221210" y="105343"/>
                    <a:pt x="5223750" y="128729"/>
                  </a:cubicBezTo>
                  <a:cubicBezTo>
                    <a:pt x="5223750" y="162507"/>
                    <a:pt x="5236450" y="828553"/>
                    <a:pt x="5242800" y="862331"/>
                  </a:cubicBezTo>
                  <a:cubicBezTo>
                    <a:pt x="5249150" y="913433"/>
                    <a:pt x="5245340" y="965400"/>
                    <a:pt x="5245340" y="1016501"/>
                  </a:cubicBezTo>
                  <a:cubicBezTo>
                    <a:pt x="5245340" y="1061539"/>
                    <a:pt x="5246610" y="1103113"/>
                    <a:pt x="5247880" y="1147652"/>
                  </a:cubicBezTo>
                  <a:cubicBezTo>
                    <a:pt x="5247880" y="1169242"/>
                    <a:pt x="5247880" y="1183212"/>
                    <a:pt x="5247880" y="1207342"/>
                  </a:cubicBezTo>
                  <a:cubicBezTo>
                    <a:pt x="5225020" y="1207342"/>
                    <a:pt x="5204700" y="1208612"/>
                    <a:pt x="5172915" y="1207342"/>
                  </a:cubicBezTo>
                  <a:cubicBezTo>
                    <a:pt x="4908158" y="1202262"/>
                    <a:pt x="4639327" y="1208612"/>
                    <a:pt x="4374570" y="1203532"/>
                  </a:cubicBezTo>
                  <a:cubicBezTo>
                    <a:pt x="4215715" y="1199722"/>
                    <a:pt x="4060934" y="1202262"/>
                    <a:pt x="3902079" y="1199722"/>
                  </a:cubicBezTo>
                  <a:cubicBezTo>
                    <a:pt x="3828762" y="1198452"/>
                    <a:pt x="3755444" y="1197182"/>
                    <a:pt x="3682127" y="1195912"/>
                  </a:cubicBezTo>
                  <a:cubicBezTo>
                    <a:pt x="3637322" y="1195912"/>
                    <a:pt x="3596590" y="1197182"/>
                    <a:pt x="3551785" y="1197182"/>
                  </a:cubicBezTo>
                  <a:cubicBezTo>
                    <a:pt x="3437735" y="1195912"/>
                    <a:pt x="3124099" y="1197182"/>
                    <a:pt x="3010050" y="1195912"/>
                  </a:cubicBezTo>
                  <a:cubicBezTo>
                    <a:pt x="2928586" y="1194642"/>
                    <a:pt x="1299310" y="1203532"/>
                    <a:pt x="1217846" y="1202262"/>
                  </a:cubicBezTo>
                  <a:cubicBezTo>
                    <a:pt x="1197480" y="1202262"/>
                    <a:pt x="1173041" y="1203532"/>
                    <a:pt x="1152675" y="1203532"/>
                  </a:cubicBezTo>
                  <a:cubicBezTo>
                    <a:pt x="1103796" y="1203532"/>
                    <a:pt x="1058991" y="1204802"/>
                    <a:pt x="1010113" y="1204802"/>
                  </a:cubicBezTo>
                  <a:cubicBezTo>
                    <a:pt x="887917" y="1204802"/>
                    <a:pt x="769794" y="1203532"/>
                    <a:pt x="647599" y="1202262"/>
                  </a:cubicBezTo>
                  <a:cubicBezTo>
                    <a:pt x="574281" y="1200992"/>
                    <a:pt x="500964" y="1199722"/>
                    <a:pt x="431720" y="1198452"/>
                  </a:cubicBezTo>
                  <a:cubicBezTo>
                    <a:pt x="301377" y="1197182"/>
                    <a:pt x="171035" y="1195912"/>
                    <a:pt x="48260" y="1195912"/>
                  </a:cubicBezTo>
                  <a:cubicBezTo>
                    <a:pt x="38100" y="1195912"/>
                    <a:pt x="29210" y="1195912"/>
                    <a:pt x="19050" y="1194642"/>
                  </a:cubicBezTo>
                  <a:cubicBezTo>
                    <a:pt x="10160" y="1193372"/>
                    <a:pt x="5080" y="1187022"/>
                    <a:pt x="7620" y="1178132"/>
                  </a:cubicBezTo>
                  <a:cubicBezTo>
                    <a:pt x="16510" y="1146419"/>
                    <a:pt x="12700" y="1124766"/>
                    <a:pt x="11430" y="1102246"/>
                  </a:cubicBezTo>
                  <a:cubicBezTo>
                    <a:pt x="10160" y="1056342"/>
                    <a:pt x="6350" y="1011304"/>
                    <a:pt x="7620" y="965400"/>
                  </a:cubicBezTo>
                  <a:cubicBezTo>
                    <a:pt x="5080" y="908236"/>
                    <a:pt x="0" y="200616"/>
                    <a:pt x="7620" y="142587"/>
                  </a:cubicBezTo>
                  <a:cubicBezTo>
                    <a:pt x="8890" y="131327"/>
                    <a:pt x="7620" y="119201"/>
                    <a:pt x="8890" y="107942"/>
                  </a:cubicBezTo>
                  <a:cubicBezTo>
                    <a:pt x="10160" y="89753"/>
                    <a:pt x="12700" y="69833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206" y="30480"/>
                    <a:pt x="134377" y="29210"/>
                  </a:cubicBezTo>
                  <a:cubicBezTo>
                    <a:pt x="244353" y="25400"/>
                    <a:pt x="354329" y="22860"/>
                    <a:pt x="468378" y="20320"/>
                  </a:cubicBezTo>
                  <a:cubicBezTo>
                    <a:pt x="545769" y="17780"/>
                    <a:pt x="623160" y="16510"/>
                    <a:pt x="696477" y="13970"/>
                  </a:cubicBezTo>
                  <a:cubicBezTo>
                    <a:pt x="769795" y="11430"/>
                    <a:pt x="847185" y="8890"/>
                    <a:pt x="920503" y="8890"/>
                  </a:cubicBezTo>
                  <a:cubicBezTo>
                    <a:pt x="1001967" y="7620"/>
                    <a:pt x="1083430" y="10160"/>
                    <a:pt x="1164894" y="8890"/>
                  </a:cubicBezTo>
                  <a:cubicBezTo>
                    <a:pt x="1266724" y="8890"/>
                    <a:pt x="3111880" y="6350"/>
                    <a:pt x="3213710" y="5080"/>
                  </a:cubicBezTo>
                  <a:cubicBezTo>
                    <a:pt x="3311466" y="3810"/>
                    <a:pt x="3409223" y="2540"/>
                    <a:pt x="3511053" y="2540"/>
                  </a:cubicBezTo>
                  <a:cubicBezTo>
                    <a:pt x="3678054" y="1270"/>
                    <a:pt x="3840981" y="0"/>
                    <a:pt x="4007982" y="0"/>
                  </a:cubicBezTo>
                  <a:cubicBezTo>
                    <a:pt x="4077226" y="0"/>
                    <a:pt x="4150544" y="2540"/>
                    <a:pt x="4219788" y="2540"/>
                  </a:cubicBezTo>
                  <a:cubicBezTo>
                    <a:pt x="4411228" y="3810"/>
                    <a:pt x="4606741" y="5080"/>
                    <a:pt x="4798181" y="7620"/>
                  </a:cubicBezTo>
                  <a:cubicBezTo>
                    <a:pt x="4900011" y="8890"/>
                    <a:pt x="5001841" y="12700"/>
                    <a:pt x="5103671" y="16510"/>
                  </a:cubicBezTo>
                  <a:cubicBezTo>
                    <a:pt x="5128110" y="16510"/>
                    <a:pt x="5152549" y="16510"/>
                    <a:pt x="5172915" y="16510"/>
                  </a:cubicBezTo>
                  <a:cubicBezTo>
                    <a:pt x="5195810" y="17780"/>
                    <a:pt x="5204700" y="20320"/>
                    <a:pt x="5214860" y="21590"/>
                  </a:cubicBezTo>
                  <a:moveTo>
                    <a:pt x="5225020" y="1190832"/>
                  </a:moveTo>
                  <a:cubicBezTo>
                    <a:pt x="5226290" y="1174322"/>
                    <a:pt x="5227560" y="1161622"/>
                    <a:pt x="5227560" y="1148922"/>
                  </a:cubicBezTo>
                  <a:cubicBezTo>
                    <a:pt x="5226290" y="1098782"/>
                    <a:pt x="5225020" y="1052878"/>
                    <a:pt x="5225020" y="1003509"/>
                  </a:cubicBezTo>
                  <a:cubicBezTo>
                    <a:pt x="5225020" y="980990"/>
                    <a:pt x="5227560" y="958471"/>
                    <a:pt x="5226290" y="935952"/>
                  </a:cubicBezTo>
                  <a:cubicBezTo>
                    <a:pt x="5226290" y="915165"/>
                    <a:pt x="5225020" y="893512"/>
                    <a:pt x="5223750" y="872725"/>
                  </a:cubicBezTo>
                  <a:cubicBezTo>
                    <a:pt x="5218670" y="840679"/>
                    <a:pt x="5207240" y="177231"/>
                    <a:pt x="5207240" y="145185"/>
                  </a:cubicBezTo>
                  <a:cubicBezTo>
                    <a:pt x="5204700" y="118335"/>
                    <a:pt x="5202160" y="90619"/>
                    <a:pt x="5199620" y="63500"/>
                  </a:cubicBezTo>
                  <a:cubicBezTo>
                    <a:pt x="5198350" y="44450"/>
                    <a:pt x="5197080" y="43180"/>
                    <a:pt x="5160696" y="41910"/>
                  </a:cubicBezTo>
                  <a:cubicBezTo>
                    <a:pt x="5148476" y="41910"/>
                    <a:pt x="5140330" y="41910"/>
                    <a:pt x="5128110" y="40640"/>
                  </a:cubicBezTo>
                  <a:cubicBezTo>
                    <a:pt x="5026281" y="36830"/>
                    <a:pt x="4920377" y="31750"/>
                    <a:pt x="4818548" y="30480"/>
                  </a:cubicBezTo>
                  <a:cubicBezTo>
                    <a:pt x="4570083" y="26670"/>
                    <a:pt x="4317545" y="25400"/>
                    <a:pt x="4069080" y="22860"/>
                  </a:cubicBezTo>
                  <a:cubicBezTo>
                    <a:pt x="4032421" y="22860"/>
                    <a:pt x="3991689" y="22860"/>
                    <a:pt x="3955031" y="22860"/>
                  </a:cubicBezTo>
                  <a:cubicBezTo>
                    <a:pt x="3893933" y="22860"/>
                    <a:pt x="3832835" y="22860"/>
                    <a:pt x="3775810" y="22860"/>
                  </a:cubicBezTo>
                  <a:cubicBezTo>
                    <a:pt x="3645468" y="22860"/>
                    <a:pt x="3515126" y="22860"/>
                    <a:pt x="3388857" y="24130"/>
                  </a:cubicBezTo>
                  <a:cubicBezTo>
                    <a:pt x="3278881" y="25400"/>
                    <a:pt x="1425578" y="29210"/>
                    <a:pt x="1315602" y="29210"/>
                  </a:cubicBezTo>
                  <a:cubicBezTo>
                    <a:pt x="1136382" y="29210"/>
                    <a:pt x="957161" y="26670"/>
                    <a:pt x="777941" y="33020"/>
                  </a:cubicBezTo>
                  <a:cubicBezTo>
                    <a:pt x="684258" y="36830"/>
                    <a:pt x="594647" y="36830"/>
                    <a:pt x="505037" y="38100"/>
                  </a:cubicBezTo>
                  <a:cubicBezTo>
                    <a:pt x="350256" y="41910"/>
                    <a:pt x="195475" y="45720"/>
                    <a:pt x="49530" y="50800"/>
                  </a:cubicBezTo>
                  <a:cubicBezTo>
                    <a:pt x="36830" y="50800"/>
                    <a:pt x="34290" y="53340"/>
                    <a:pt x="33020" y="67234"/>
                  </a:cubicBezTo>
                  <a:cubicBezTo>
                    <a:pt x="31750" y="82824"/>
                    <a:pt x="31750" y="98414"/>
                    <a:pt x="30480" y="114005"/>
                  </a:cubicBezTo>
                  <a:cubicBezTo>
                    <a:pt x="29210" y="139988"/>
                    <a:pt x="26670" y="165106"/>
                    <a:pt x="25400" y="191089"/>
                  </a:cubicBezTo>
                  <a:cubicBezTo>
                    <a:pt x="20320" y="218805"/>
                    <a:pt x="26670" y="896110"/>
                    <a:pt x="29210" y="923826"/>
                  </a:cubicBezTo>
                  <a:cubicBezTo>
                    <a:pt x="29210" y="953274"/>
                    <a:pt x="29210" y="983588"/>
                    <a:pt x="30480" y="1013036"/>
                  </a:cubicBezTo>
                  <a:cubicBezTo>
                    <a:pt x="30480" y="1034689"/>
                    <a:pt x="33020" y="1056342"/>
                    <a:pt x="33020" y="1077995"/>
                  </a:cubicBezTo>
                  <a:cubicBezTo>
                    <a:pt x="33020" y="1101380"/>
                    <a:pt x="33020" y="1124766"/>
                    <a:pt x="31750" y="1148922"/>
                  </a:cubicBezTo>
                  <a:cubicBezTo>
                    <a:pt x="31750" y="1152732"/>
                    <a:pt x="31750" y="1155272"/>
                    <a:pt x="31750" y="1159082"/>
                  </a:cubicBezTo>
                  <a:cubicBezTo>
                    <a:pt x="31750" y="1169242"/>
                    <a:pt x="35560" y="1173052"/>
                    <a:pt x="44450" y="1173052"/>
                  </a:cubicBezTo>
                  <a:cubicBezTo>
                    <a:pt x="77352" y="1173052"/>
                    <a:pt x="134377" y="1174322"/>
                    <a:pt x="187328" y="1174322"/>
                  </a:cubicBezTo>
                  <a:cubicBezTo>
                    <a:pt x="264719" y="1174322"/>
                    <a:pt x="346183" y="1171782"/>
                    <a:pt x="423573" y="1174322"/>
                  </a:cubicBezTo>
                  <a:cubicBezTo>
                    <a:pt x="549842" y="1178132"/>
                    <a:pt x="676111" y="1180672"/>
                    <a:pt x="802380" y="1179402"/>
                  </a:cubicBezTo>
                  <a:cubicBezTo>
                    <a:pt x="883844" y="1178132"/>
                    <a:pt x="961235" y="1180672"/>
                    <a:pt x="1042698" y="1180672"/>
                  </a:cubicBezTo>
                  <a:cubicBezTo>
                    <a:pt x="1160821" y="1180672"/>
                    <a:pt x="1278944" y="1179402"/>
                    <a:pt x="1397066" y="1180672"/>
                  </a:cubicBezTo>
                  <a:cubicBezTo>
                    <a:pt x="1572213" y="1181942"/>
                    <a:pt x="3494760" y="1171782"/>
                    <a:pt x="3673981" y="1174322"/>
                  </a:cubicBezTo>
                  <a:cubicBezTo>
                    <a:pt x="3751371" y="1175592"/>
                    <a:pt x="3828762" y="1176862"/>
                    <a:pt x="3902079" y="1176862"/>
                  </a:cubicBezTo>
                  <a:cubicBezTo>
                    <a:pt x="4036495" y="1179402"/>
                    <a:pt x="4166837" y="1175592"/>
                    <a:pt x="4301252" y="1179402"/>
                  </a:cubicBezTo>
                  <a:cubicBezTo>
                    <a:pt x="4411228" y="1181942"/>
                    <a:pt x="4521204" y="1181942"/>
                    <a:pt x="4631181" y="1184482"/>
                  </a:cubicBezTo>
                  <a:cubicBezTo>
                    <a:pt x="4794108" y="1188292"/>
                    <a:pt x="4957036" y="1190832"/>
                    <a:pt x="5119964" y="1192102"/>
                  </a:cubicBezTo>
                  <a:cubicBezTo>
                    <a:pt x="5181061" y="1192102"/>
                    <a:pt x="5204700" y="1190832"/>
                    <a:pt x="5225020" y="1190832"/>
                  </a:cubicBezTo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04B27E4-1E1C-681F-6054-A441DB93E0C3}"/>
              </a:ext>
            </a:extLst>
          </p:cNvPr>
          <p:cNvSpPr txBox="1"/>
          <p:nvPr/>
        </p:nvSpPr>
        <p:spPr>
          <a:xfrm>
            <a:off x="1748180" y="4730336"/>
            <a:ext cx="1396905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PE DAYS – Tuesday and Wednesday</a:t>
            </a:r>
          </a:p>
          <a:p>
            <a:endParaRPr lang="en-GB" sz="4000" dirty="0"/>
          </a:p>
          <a:p>
            <a:r>
              <a:rPr lang="en-GB" sz="4000" dirty="0"/>
              <a:t>Maths homework books (after half-term) – Wednesday </a:t>
            </a:r>
          </a:p>
          <a:p>
            <a:endParaRPr lang="en-GB" sz="4000" dirty="0"/>
          </a:p>
          <a:p>
            <a:r>
              <a:rPr lang="en-GB" sz="4000" dirty="0"/>
              <a:t>Reading Raffle – Friday – 3 x week at home=raffle ticket</a:t>
            </a:r>
          </a:p>
        </p:txBody>
      </p:sp>
    </p:spTree>
    <p:extLst>
      <p:ext uri="{BB962C8B-B14F-4D97-AF65-F5344CB8AC3E}">
        <p14:creationId xmlns:p14="http://schemas.microsoft.com/office/powerpoint/2010/main" val="1755507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31682</TotalTime>
  <Words>292</Words>
  <Application>Microsoft Office PowerPoint</Application>
  <PresentationFormat>Custom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Symbol</vt:lpstr>
      <vt:lpstr>Sunday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Tropical Weekly Announcement Presentation</dc:title>
  <dc:creator>Rose Moule</dc:creator>
  <cp:lastModifiedBy>Rose Moule</cp:lastModifiedBy>
  <cp:revision>15</cp:revision>
  <dcterms:created xsi:type="dcterms:W3CDTF">2006-08-16T00:00:00Z</dcterms:created>
  <dcterms:modified xsi:type="dcterms:W3CDTF">2026-09-21T11:18:28Z</dcterms:modified>
  <dc:identifier>DAFs6poWUBE</dc:identifier>
</cp:coreProperties>
</file>